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8FB7D-C379-4EA9-AC50-F64E8FEFF098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A4DCB-EBED-4449-BF0E-E5223D2FE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1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4DCB-EBED-4449-BF0E-E5223D2FE53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4DCB-EBED-4449-BF0E-E5223D2FE53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4DCB-EBED-4449-BF0E-E5223D2FE53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4DCB-EBED-4449-BF0E-E5223D2FE53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4DCB-EBED-4449-BF0E-E5223D2FE53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4DCB-EBED-4449-BF0E-E5223D2FE53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4DCB-EBED-4449-BF0E-E5223D2FE53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4DCB-EBED-4449-BF0E-E5223D2FE53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DC9-C2BE-45BA-96BF-F96C593BFD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E199E5-9E69-497D-970B-23DCE560E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DC9-C2BE-45BA-96BF-F96C593BFD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99E5-9E69-497D-970B-23DCE560E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DC9-C2BE-45BA-96BF-F96C593BFD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99E5-9E69-497D-970B-23DCE560E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DC9-C2BE-45BA-96BF-F96C593BFD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E199E5-9E69-497D-970B-23DCE560E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DC9-C2BE-45BA-96BF-F96C593BFD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99E5-9E69-497D-970B-23DCE560ED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DC9-C2BE-45BA-96BF-F96C593BFD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99E5-9E69-497D-970B-23DCE560E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DC9-C2BE-45BA-96BF-F96C593BFD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E199E5-9E69-497D-970B-23DCE560EDA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DC9-C2BE-45BA-96BF-F96C593BFD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99E5-9E69-497D-970B-23DCE560E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DC9-C2BE-45BA-96BF-F96C593BFD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99E5-9E69-497D-970B-23DCE560E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DC9-C2BE-45BA-96BF-F96C593BFD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99E5-9E69-497D-970B-23DCE560E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DC9-C2BE-45BA-96BF-F96C593BFD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99E5-9E69-497D-970B-23DCE560EDA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7A7DC9-C2BE-45BA-96BF-F96C593BFD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E199E5-9E69-497D-970B-23DCE560ED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drifts toward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Axis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Hitler’s growing strength convinced Mussolini that he should seek an alliance (Oct. 1936)</a:t>
            </a:r>
          </a:p>
          <a:p>
            <a:r>
              <a:rPr lang="en-US" dirty="0" smtClean="0"/>
              <a:t>A month later, Japan joins Hitler and Mussolini</a:t>
            </a:r>
          </a:p>
          <a:p>
            <a:r>
              <a:rPr lang="en-US" dirty="0" smtClean="0"/>
              <a:t>The three </a:t>
            </a:r>
            <a:r>
              <a:rPr lang="en-US" smtClean="0"/>
              <a:t>are known as the Axis Powers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QW #10 – Appeasement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policy of appeasement and what is it’s purpose? List and describe some of the positives and negatives about this policy. Why was the League of Nations so </a:t>
            </a:r>
            <a:r>
              <a:rPr lang="en-US" u="sng" dirty="0" smtClean="0">
                <a:solidFill>
                  <a:srgbClr val="FF0000"/>
                </a:solidFill>
              </a:rPr>
              <a:t>adamant</a:t>
            </a:r>
            <a:r>
              <a:rPr lang="en-US" dirty="0" smtClean="0"/>
              <a:t> about this policy? Explain.</a:t>
            </a:r>
          </a:p>
          <a:p>
            <a:endParaRPr lang="en-US" dirty="0"/>
          </a:p>
          <a:p>
            <a:r>
              <a:rPr lang="en-US" dirty="0" smtClean="0"/>
              <a:t>(1 paragraph)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2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examine and discuss the aggressive behaviors of totalitarian regimes and the lack of protection from the League of Nations as measured through their </a:t>
            </a:r>
            <a:r>
              <a:rPr lang="en-US" u="sng" dirty="0">
                <a:solidFill>
                  <a:srgbClr val="FF0000"/>
                </a:solidFill>
              </a:rPr>
              <a:t>Cornell </a:t>
            </a:r>
            <a:r>
              <a:rPr lang="en-US" u="sng" dirty="0" smtClean="0">
                <a:solidFill>
                  <a:srgbClr val="FF0000"/>
                </a:solidFill>
              </a:rPr>
              <a:t>notes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QW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class </a:t>
            </a:r>
            <a:r>
              <a:rPr lang="en-US" u="sng" dirty="0">
                <a:solidFill>
                  <a:srgbClr val="FF0000"/>
                </a:solidFill>
              </a:rPr>
              <a:t>discussion</a:t>
            </a:r>
            <a:r>
              <a:rPr lang="en-US" dirty="0"/>
              <a:t>, and </a:t>
            </a:r>
            <a:r>
              <a:rPr lang="en-US" u="sng" dirty="0">
                <a:solidFill>
                  <a:srgbClr val="FF0000"/>
                </a:solidFill>
              </a:rPr>
              <a:t>exit </a:t>
            </a:r>
            <a:r>
              <a:rPr lang="en-US" u="sng" dirty="0" smtClean="0">
                <a:solidFill>
                  <a:srgbClr val="FF0000"/>
                </a:solidFill>
              </a:rPr>
              <a:t>slip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18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 1930s</a:t>
            </a:r>
          </a:p>
          <a:p>
            <a:pPr lvl="1"/>
            <a:r>
              <a:rPr lang="en-US" dirty="0" smtClean="0"/>
              <a:t>Major democracies – Britain, France, &amp; U.S. were distracted by economic problems</a:t>
            </a:r>
          </a:p>
          <a:p>
            <a:pPr lvl="1"/>
            <a:r>
              <a:rPr lang="en-US" dirty="0" smtClean="0"/>
              <a:t>Germany and Italy focused on military conquest</a:t>
            </a:r>
          </a:p>
          <a:p>
            <a:pPr lvl="1"/>
            <a:r>
              <a:rPr lang="en-US" dirty="0" smtClean="0"/>
              <a:t>Many hoped that the League of Nations would help to establish peace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League of Nations? When and why was it created? Explain in detail.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3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Japan invades </a:t>
            </a:r>
            <a:r>
              <a:rPr lang="en-US" dirty="0" smtClean="0"/>
              <a:t>various islands in SE Asia</a:t>
            </a:r>
            <a:r>
              <a:rPr lang="en-US" dirty="0" smtClean="0"/>
              <a:t>, </a:t>
            </a:r>
            <a:r>
              <a:rPr lang="en-US" dirty="0" smtClean="0"/>
              <a:t>which directly challenged the League of Nations</a:t>
            </a:r>
          </a:p>
          <a:p>
            <a:r>
              <a:rPr lang="en-US" dirty="0" smtClean="0"/>
              <a:t>1937, Japan invades China and fights both Jiang </a:t>
            </a:r>
            <a:r>
              <a:rPr lang="en-US" dirty="0" err="1" smtClean="0"/>
              <a:t>Jieshi</a:t>
            </a:r>
            <a:r>
              <a:rPr lang="en-US" dirty="0" smtClean="0"/>
              <a:t> and Mao Zedong</a:t>
            </a:r>
          </a:p>
          <a:p>
            <a:pPr lvl="1"/>
            <a:r>
              <a:rPr lang="en-US" dirty="0" smtClean="0"/>
              <a:t>Beijing, Nanjing (capital of China), as well as other Chinese cities fell to the Japanese </a:t>
            </a:r>
          </a:p>
          <a:p>
            <a:pPr lvl="1"/>
            <a:r>
              <a:rPr lang="en-US" dirty="0" smtClean="0"/>
              <a:t>Japanese killed tens of thousands of soldiers and civilians in what was called “the rape” of Nanjing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League’s failure to stop the Japanese encouraged Mussolini to plan an attack on Africa</a:t>
            </a:r>
          </a:p>
          <a:p>
            <a:r>
              <a:rPr lang="en-US" dirty="0" smtClean="0"/>
              <a:t>Italy still upset that they did not receive any territory for winning WW1</a:t>
            </a:r>
          </a:p>
          <a:p>
            <a:r>
              <a:rPr lang="en-US" dirty="0" smtClean="0"/>
              <a:t>Took over Ethiopia in 1936</a:t>
            </a:r>
          </a:p>
          <a:p>
            <a:r>
              <a:rPr lang="en-US" dirty="0" smtClean="0"/>
              <a:t>Ethiopians pleaded with League to help</a:t>
            </a:r>
          </a:p>
          <a:p>
            <a:r>
              <a:rPr lang="en-US" dirty="0" smtClean="0"/>
              <a:t>League condemned the attack, but had no real power to stop Italy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Hitler defies Versailles Treaty</a:t>
            </a:r>
          </a:p>
          <a:p>
            <a:pPr lvl="1"/>
            <a:r>
              <a:rPr lang="en-US" dirty="0" smtClean="0"/>
              <a:t>Expanded Germany’s army and military</a:t>
            </a:r>
          </a:p>
          <a:p>
            <a:pPr lvl="1"/>
            <a:r>
              <a:rPr lang="en-US" dirty="0" smtClean="0"/>
              <a:t>League’s failure to take action convinced Hitler to take even greater risk</a:t>
            </a:r>
          </a:p>
          <a:p>
            <a:r>
              <a:rPr lang="en-US" dirty="0" smtClean="0"/>
              <a:t>Treaty stated that German Troops could not enter the Rhineland</a:t>
            </a:r>
          </a:p>
          <a:p>
            <a:pPr lvl="1"/>
            <a:r>
              <a:rPr lang="en-US" dirty="0" smtClean="0"/>
              <a:t>1936, German troops moved into the Rhineland</a:t>
            </a:r>
          </a:p>
          <a:p>
            <a:pPr lvl="1"/>
            <a:r>
              <a:rPr lang="en-US" dirty="0" smtClean="0"/>
              <a:t>The French were shocked and angry but did not do anything about it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762000"/>
            <a:ext cx="7086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Appeasement- giving in to an aggressor to keep peace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German reoccupation of the Rhineland marked a turning point in the march toward war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Strengthened Hitler’s power and prestige within Germany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Balance of power changed to Germany’s favor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weak response by France and Britain encouraged Hitler to speed up his military and territorial expansion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192</TotalTime>
  <Words>419</Words>
  <Application>Microsoft Office PowerPoint</Application>
  <PresentationFormat>On-screen Show (4:3)</PresentationFormat>
  <Paragraphs>50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World drifts toward war</vt:lpstr>
      <vt:lpstr>Objective:</vt:lpstr>
      <vt:lpstr>Setting the stage</vt:lpstr>
      <vt:lpstr>JTPS</vt:lpstr>
      <vt:lpstr>Japan</vt:lpstr>
      <vt:lpstr>Italy</vt:lpstr>
      <vt:lpstr>Germany</vt:lpstr>
      <vt:lpstr>PowerPoint Presentation</vt:lpstr>
      <vt:lpstr>Appeasement</vt:lpstr>
      <vt:lpstr>The Axis Powers</vt:lpstr>
      <vt:lpstr>QW #10 – Appeasement 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drifts toward war</dc:title>
  <dc:creator>John</dc:creator>
  <cp:lastModifiedBy>J</cp:lastModifiedBy>
  <cp:revision>14</cp:revision>
  <dcterms:created xsi:type="dcterms:W3CDTF">2011-02-28T05:54:33Z</dcterms:created>
  <dcterms:modified xsi:type="dcterms:W3CDTF">2019-01-27T19:29:39Z</dcterms:modified>
</cp:coreProperties>
</file>