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1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 Production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1928</c:v>
                </c:pt>
                <c:pt idx="1">
                  <c:v>1933</c:v>
                </c:pt>
                <c:pt idx="2">
                  <c:v>1938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75</c:v>
                </c:pt>
                <c:pt idx="2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056-E440-8FAF-FECDD72D8F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Steel Production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1928</c:v>
                </c:pt>
                <c:pt idx="1">
                  <c:v>1933</c:v>
                </c:pt>
                <c:pt idx="2">
                  <c:v>1938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56-E440-8FAF-FECDD72D8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96800"/>
        <c:axId val="136802688"/>
      </c:lineChart>
      <c:catAx>
        <c:axId val="1367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802688"/>
        <c:crosses val="autoZero"/>
        <c:auto val="1"/>
        <c:lblAlgn val="ctr"/>
        <c:lblOffset val="100"/>
        <c:noMultiLvlLbl val="0"/>
      </c:catAx>
      <c:valAx>
        <c:axId val="13680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79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536B-73D6-4D32-8307-3C7380FAB9C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F3A90-876E-4488-BD78-02FAE519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F3A90-876E-4488-BD78-02FAE519BD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EC2B92-A3CC-4E25-8DF4-4D94473A682D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4701E7B-F47F-49B5-8305-CE9E21931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Totalitarianism and Stalin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QW #6 – Totalitarian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totalitarianism? Describe a minimum of two traits. Why do you think Western Democracies would dislike totalitarianism? Think about how your life would change if you lived in a totalitarian state. Explain.</a:t>
            </a:r>
          </a:p>
          <a:p>
            <a:endParaRPr lang="en-US" dirty="0"/>
          </a:p>
          <a:p>
            <a:r>
              <a:rPr lang="en-US" dirty="0"/>
              <a:t>1 paragraph</a:t>
            </a:r>
          </a:p>
          <a:p>
            <a:r>
              <a:rPr lang="en-US" dirty="0"/>
              <a:t>Pg.  441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examine Stalin’s rise to power and demonstrate their knowledge of his totalitarian rule as measured by their </a:t>
            </a:r>
            <a:r>
              <a:rPr lang="en-US" u="sng" dirty="0">
                <a:solidFill>
                  <a:srgbClr val="FF0000"/>
                </a:solidFill>
              </a:rPr>
              <a:t>Cornell notes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QWs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reading questions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discussion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exit slip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3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1924</a:t>
            </a:r>
          </a:p>
          <a:p>
            <a:pPr lvl="1"/>
            <a:r>
              <a:rPr lang="en-US" dirty="0"/>
              <a:t>Lenin dies of a stroke</a:t>
            </a:r>
          </a:p>
          <a:p>
            <a:r>
              <a:rPr lang="en-US" dirty="0"/>
              <a:t>Power struggle between Joseph Stalin and Leon Trotsky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Stalin becomes dictator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1922</a:t>
            </a:r>
          </a:p>
          <a:p>
            <a:pPr lvl="1"/>
            <a:r>
              <a:rPr lang="en-US" dirty="0"/>
              <a:t>Stalin begins his climb to power</a:t>
            </a:r>
          </a:p>
          <a:p>
            <a:pPr lvl="1"/>
            <a:r>
              <a:rPr lang="en-US" dirty="0"/>
              <a:t>Strategically put his supporters in key positions</a:t>
            </a:r>
          </a:p>
          <a:p>
            <a:pPr lvl="1"/>
            <a:r>
              <a:rPr lang="en-US" dirty="0"/>
              <a:t>Forced Trotsky into exile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Totalitarianism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Totalitarianism- describes a government that takes total, centralized state control over every aspect of public and private life</a:t>
            </a:r>
          </a:p>
          <a:p>
            <a:pPr lvl="1"/>
            <a:r>
              <a:rPr lang="en-US" dirty="0"/>
              <a:t>Key Traits</a:t>
            </a:r>
          </a:p>
          <a:p>
            <a:pPr lvl="2"/>
            <a:r>
              <a:rPr lang="en-US" dirty="0"/>
              <a:t>Dictatorship + one party rule</a:t>
            </a:r>
          </a:p>
          <a:p>
            <a:pPr lvl="2"/>
            <a:r>
              <a:rPr lang="en-US" dirty="0"/>
              <a:t>State control over all sectors of society</a:t>
            </a:r>
          </a:p>
          <a:p>
            <a:pPr lvl="2"/>
            <a:r>
              <a:rPr lang="en-US" dirty="0"/>
              <a:t>State control over the individual</a:t>
            </a:r>
          </a:p>
          <a:p>
            <a:pPr lvl="2"/>
            <a:r>
              <a:rPr lang="en-US" dirty="0"/>
              <a:t>Organized violence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Stalin institutes a command economy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economy- a system in which the government made all economic decisions </a:t>
            </a:r>
          </a:p>
          <a:p>
            <a:r>
              <a:rPr lang="en-US" dirty="0"/>
              <a:t>Stalin institutes a 5-year plan to help the Soviet Union industrialize + make agricultural improvements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Stalin’s 5 year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quotas (impossible to achieve)</a:t>
            </a:r>
          </a:p>
          <a:p>
            <a:r>
              <a:rPr lang="en-US" dirty="0"/>
              <a:t>Limited production of consumer goods</a:t>
            </a:r>
          </a:p>
          <a:p>
            <a:r>
              <a:rPr lang="en-US" dirty="0"/>
              <a:t>People were assigned jobs and working hours</a:t>
            </a:r>
          </a:p>
          <a:p>
            <a:r>
              <a:rPr lang="en-US" dirty="0"/>
              <a:t>Secret police were ready to imprison or execute those who did not contribute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year plan =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Quotas were not reached, but the increase in output was astounding </a:t>
            </a:r>
          </a:p>
          <a:p>
            <a:pPr lvl="1"/>
            <a:r>
              <a:rPr lang="en-US" dirty="0"/>
              <a:t>Increase in steel, coal, oil, and electricity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85800" y="533400"/>
          <a:ext cx="7848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684</TotalTime>
  <Words>269</Words>
  <Application>Microsoft Office PowerPoint</Application>
  <PresentationFormat>On-screen Show (4:3)</PresentationFormat>
  <Paragraphs>43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Totalitarianism and Stalin</vt:lpstr>
      <vt:lpstr>Objective:</vt:lpstr>
      <vt:lpstr>Setting the Stage</vt:lpstr>
      <vt:lpstr>Stalin becomes dictator</vt:lpstr>
      <vt:lpstr>Totalitarianism</vt:lpstr>
      <vt:lpstr>Stalin institutes a command economy </vt:lpstr>
      <vt:lpstr>Stalin’s 5 year plan</vt:lpstr>
      <vt:lpstr>5 year plan = Success</vt:lpstr>
      <vt:lpstr>PowerPoint Presentation</vt:lpstr>
      <vt:lpstr>QW #6 – Totalitarian Traits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Totalitarianism and Stalin</dc:title>
  <dc:creator>John</dc:creator>
  <cp:lastModifiedBy>J</cp:lastModifiedBy>
  <cp:revision>31</cp:revision>
  <dcterms:created xsi:type="dcterms:W3CDTF">2011-02-07T01:49:11Z</dcterms:created>
  <dcterms:modified xsi:type="dcterms:W3CDTF">2019-01-13T19:37:13Z</dcterms:modified>
</cp:coreProperties>
</file>