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410"/>
  </p:normalViewPr>
  <p:slideViewPr>
    <p:cSldViewPr>
      <p:cViewPr varScale="1">
        <p:scale>
          <a:sx n="77" d="100"/>
          <a:sy n="77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4FAC1-31C4-4D16-BCCD-B4245ADCE583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F1AED-7608-4B6B-AC02-7E39382CD8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1AED-7608-4B6B-AC02-7E39382CD8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1AED-7608-4B6B-AC02-7E39382CD8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1AED-7608-4B6B-AC02-7E39382CD8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1AED-7608-4B6B-AC02-7E39382CD8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1AED-7608-4B6B-AC02-7E39382CD8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1AED-7608-4B6B-AC02-7E39382CD8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1AED-7608-4B6B-AC02-7E39382CD8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4D58E3-4BE8-422F-AFF9-57C36B35AE85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D68D1F-2070-4139-B25B-18220556D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devastation of Europe and </a:t>
            </a:r>
            <a:r>
              <a:rPr lang="en-US" dirty="0" err="1"/>
              <a:t>japan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Justify Think Pair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Predict: Explain the relationship between the Soviet Union and the United States. What do you think the future will hold between these two countries?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examine the consequences of WWII and summarize the cost of life, sacrifice, and devastation as measured through their </a:t>
            </a:r>
            <a:r>
              <a:rPr lang="en-US" u="sng" dirty="0">
                <a:solidFill>
                  <a:srgbClr val="FF0000"/>
                </a:solidFill>
              </a:rPr>
              <a:t>Cornell notes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u="sng" dirty="0">
                <a:solidFill>
                  <a:srgbClr val="FF0000"/>
                </a:solidFill>
              </a:rPr>
              <a:t>exit slip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3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Allied victory had finally been achieved but at a high price</a:t>
            </a:r>
          </a:p>
          <a:p>
            <a:r>
              <a:rPr lang="en-US" dirty="0"/>
              <a:t>60 million dead</a:t>
            </a:r>
          </a:p>
          <a:p>
            <a:r>
              <a:rPr lang="en-US" dirty="0"/>
              <a:t>50 million uprooted from their homes</a:t>
            </a:r>
          </a:p>
          <a:p>
            <a:r>
              <a:rPr lang="en-US" dirty="0"/>
              <a:t>Damage ranged up to the billions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 in Ruins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 war had ended, misery in Europe continued for years</a:t>
            </a:r>
          </a:p>
          <a:p>
            <a:r>
              <a:rPr lang="en-US" dirty="0"/>
              <a:t>Agriculture was disrupted</a:t>
            </a:r>
          </a:p>
          <a:p>
            <a:pPr lvl="1"/>
            <a:r>
              <a:rPr lang="en-US" dirty="0"/>
              <a:t>Thousands died from </a:t>
            </a:r>
            <a:r>
              <a:rPr lang="en-US" dirty="0">
                <a:solidFill>
                  <a:srgbClr val="0070C0"/>
                </a:solidFill>
              </a:rPr>
              <a:t>famine</a:t>
            </a:r>
            <a:r>
              <a:rPr lang="en-US" dirty="0"/>
              <a:t> and disease in these bombed out cities</a:t>
            </a:r>
          </a:p>
          <a:p>
            <a:r>
              <a:rPr lang="en-US" dirty="0"/>
              <a:t>Post war winter brought more suffering as people had no shoes or coats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Nuremberg Trials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pg. 516 “The Nuremberg Trials”</a:t>
            </a:r>
          </a:p>
          <a:p>
            <a:endParaRPr lang="en-US" dirty="0"/>
          </a:p>
          <a:p>
            <a:r>
              <a:rPr lang="en-US" dirty="0"/>
              <a:t>4-5 bullet points to summarize the section</a:t>
            </a:r>
          </a:p>
          <a:p>
            <a:endParaRPr lang="en-US" dirty="0"/>
          </a:p>
          <a:p>
            <a:r>
              <a:rPr lang="en-US" dirty="0"/>
              <a:t>Define. (Exit Slip)</a:t>
            </a:r>
          </a:p>
          <a:p>
            <a:pPr lvl="1"/>
            <a:r>
              <a:rPr lang="en-US" dirty="0"/>
              <a:t>1. Tribunal</a:t>
            </a:r>
          </a:p>
          <a:p>
            <a:pPr lvl="1"/>
            <a:r>
              <a:rPr lang="en-US" dirty="0"/>
              <a:t>2. “Crimes against Humanity”</a:t>
            </a:r>
          </a:p>
          <a:p>
            <a:pPr lvl="1"/>
            <a:r>
              <a:rPr lang="en-US" dirty="0"/>
              <a:t>3. Remorse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Nuremberg Trials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Nations wanted to put Nazi leaders on trial for their “crimes against </a:t>
            </a:r>
            <a:r>
              <a:rPr lang="en-US" dirty="0">
                <a:solidFill>
                  <a:srgbClr val="0070C0"/>
                </a:solidFill>
              </a:rPr>
              <a:t>humanity</a:t>
            </a:r>
            <a:r>
              <a:rPr lang="en-US" dirty="0"/>
              <a:t>”</a:t>
            </a:r>
          </a:p>
          <a:p>
            <a:r>
              <a:rPr lang="en-US" dirty="0"/>
              <a:t>22 Nazi leaders were charged</a:t>
            </a:r>
          </a:p>
          <a:p>
            <a:pPr lvl="1"/>
            <a:r>
              <a:rPr lang="en-US" dirty="0"/>
              <a:t>12 were sentenced to death</a:t>
            </a:r>
          </a:p>
          <a:p>
            <a:pPr lvl="1"/>
            <a:r>
              <a:rPr lang="en-US" dirty="0"/>
              <a:t>The rest were imprisoned till death</a:t>
            </a:r>
          </a:p>
          <a:p>
            <a:pPr lvl="1"/>
            <a:r>
              <a:rPr lang="en-US" dirty="0"/>
              <a:t>Hans Frank – The only Nazi leader to feel remorse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U.S. occupation brings change in Japan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Demilitarization – disbanding of the Japanese armed forces </a:t>
            </a:r>
          </a:p>
          <a:p>
            <a:r>
              <a:rPr lang="en-US" dirty="0"/>
              <a:t>Japan was turned from a absolute monarchy to a democracy</a:t>
            </a:r>
          </a:p>
          <a:p>
            <a:r>
              <a:rPr lang="en-US" dirty="0"/>
              <a:t>The emperor loses all power and becomes a figure head or symbol of Japan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Costs of </a:t>
            </a:r>
            <a:r>
              <a:rPr lang="en-US" dirty="0" err="1"/>
              <a:t>Wwii</a:t>
            </a:r>
            <a:r>
              <a:rPr lang="en-US" dirty="0"/>
              <a:t>: Allies and Axis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315200" cy="4825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1782">
                <a:tc>
                  <a:txBody>
                    <a:bodyPr/>
                    <a:lstStyle/>
                    <a:p>
                      <a:r>
                        <a:rPr lang="en-US" dirty="0"/>
                        <a:t>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 War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Military Killed/Missing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Civilians Killed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782">
                <a:tc>
                  <a:txBody>
                    <a:bodyPr/>
                    <a:lstStyle/>
                    <a:p>
                      <a:r>
                        <a:rPr lang="en-US" dirty="0"/>
                        <a:t>United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288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292,131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782">
                <a:tc>
                  <a:txBody>
                    <a:bodyPr/>
                    <a:lstStyle/>
                    <a:p>
                      <a:r>
                        <a:rPr lang="en-US" dirty="0"/>
                        <a:t>Great Britain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117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271,311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60,595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782">
                <a:tc>
                  <a:txBody>
                    <a:bodyPr/>
                    <a:lstStyle/>
                    <a:p>
                      <a:r>
                        <a:rPr lang="en-US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111.3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205,707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173,620 (not including the Jews)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782">
                <a:tc>
                  <a:txBody>
                    <a:bodyPr/>
                    <a:lstStyle/>
                    <a:p>
                      <a:r>
                        <a:rPr lang="en-US" dirty="0"/>
                        <a:t>Soviet</a:t>
                      </a:r>
                      <a:r>
                        <a:rPr lang="en-US" baseline="0" dirty="0"/>
                        <a:t> Union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13,600,000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7,720,000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782">
                <a:tc>
                  <a:txBody>
                    <a:bodyPr/>
                    <a:lstStyle/>
                    <a:p>
                      <a:r>
                        <a:rPr lang="en-US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212.3</a:t>
                      </a:r>
                      <a:r>
                        <a:rPr lang="en-US" baseline="0" dirty="0"/>
                        <a:t> Billion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2,893,000 (not including Jews)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782">
                <a:tc>
                  <a:txBody>
                    <a:bodyPr/>
                    <a:lstStyle/>
                    <a:p>
                      <a:r>
                        <a:rPr lang="en-US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41.3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Postwar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 War II changed the political landscape of Europe</a:t>
            </a:r>
          </a:p>
          <a:p>
            <a:pPr lvl="1"/>
            <a:r>
              <a:rPr lang="en-US" dirty="0"/>
              <a:t>Many countries turned to communism while others turned to democracy</a:t>
            </a:r>
          </a:p>
          <a:p>
            <a:r>
              <a:rPr lang="en-US" dirty="0"/>
              <a:t>The U.S. and Soviet Union come out of the war as allies</a:t>
            </a:r>
          </a:p>
          <a:p>
            <a:r>
              <a:rPr lang="en-US" dirty="0"/>
              <a:t>However, the differences in their postwar goals emerged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667</TotalTime>
  <Words>372</Words>
  <Application>Microsoft Macintosh PowerPoint</Application>
  <PresentationFormat>On-screen Show (4:3)</PresentationFormat>
  <Paragraphs>75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Trebuchet MS</vt:lpstr>
      <vt:lpstr>Wingdings</vt:lpstr>
      <vt:lpstr>Wingdings 2</vt:lpstr>
      <vt:lpstr>Opulent</vt:lpstr>
      <vt:lpstr>The devastation of Europe and japan</vt:lpstr>
      <vt:lpstr>Objective: </vt:lpstr>
      <vt:lpstr>Setting the stage</vt:lpstr>
      <vt:lpstr>Europe in Ruins</vt:lpstr>
      <vt:lpstr>Nuremberg Trials </vt:lpstr>
      <vt:lpstr>Nuremberg Trials </vt:lpstr>
      <vt:lpstr>U.S. occupation brings change in Japan</vt:lpstr>
      <vt:lpstr>Costs of Wwii: Allies and Axis</vt:lpstr>
      <vt:lpstr>Postwar World</vt:lpstr>
      <vt:lpstr>Justify Think Pair Share</vt:lpstr>
    </vt:vector>
  </TitlesOfParts>
  <Company>Grizli777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devastation of Europe and japan</dc:title>
  <dc:creator>John</dc:creator>
  <cp:lastModifiedBy>Microsoft Office User</cp:lastModifiedBy>
  <cp:revision>33</cp:revision>
  <dcterms:created xsi:type="dcterms:W3CDTF">2011-03-23T04:43:48Z</dcterms:created>
  <dcterms:modified xsi:type="dcterms:W3CDTF">2019-02-28T23:37:39Z</dcterms:modified>
</cp:coreProperties>
</file>