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6" r:id="rId3"/>
    <p:sldId id="257" r:id="rId4"/>
    <p:sldId id="258" r:id="rId5"/>
    <p:sldId id="259" r:id="rId6"/>
    <p:sldId id="265" r:id="rId7"/>
    <p:sldId id="260" r:id="rId8"/>
    <p:sldId id="261" r:id="rId9"/>
    <p:sldId id="262" r:id="rId10"/>
    <p:sldId id="264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410"/>
  </p:normalViewPr>
  <p:slideViewPr>
    <p:cSldViewPr>
      <p:cViewPr varScale="1">
        <p:scale>
          <a:sx n="77" d="100"/>
          <a:sy n="77" d="100"/>
        </p:scale>
        <p:origin x="21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FB22CA-ED6B-1B44-8E7B-0801C06CE7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E740A7-791B-734F-8366-2F307C381B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F7C99-B111-8C4E-B046-677A3DCA50C9}" type="datetimeFigureOut">
              <a:rPr lang="en-US" smtClean="0"/>
              <a:t>2/14/19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532E68-0BB7-AF43-9D29-12B03B4EB6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E3930-3CBD-C441-A26C-69CD8944F0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46EF3-AE2E-7443-A8BE-F12778F44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13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44341-2FB2-4887-B295-D71A1ECC3804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E35F7-9A76-43BF-AF18-685390C10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3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E35F7-9A76-43BF-AF18-685390C1000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E35F7-9A76-43BF-AF18-685390C1000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E35F7-9A76-43BF-AF18-685390C1000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E35F7-9A76-43BF-AF18-685390C1000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E35F7-9A76-43BF-AF18-685390C1000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E35F7-9A76-43BF-AF18-685390C1000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E35F7-9A76-43BF-AF18-685390C1000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E35F7-9A76-43BF-AF18-685390C1000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E35F7-9A76-43BF-AF18-685390C1000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4648-6016-4B77-AA0E-8CF78EA0D86E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FDA6-5B2B-4430-A19D-F962A213C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4648-6016-4B77-AA0E-8CF78EA0D86E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FDA6-5B2B-4430-A19D-F962A213C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4648-6016-4B77-AA0E-8CF78EA0D86E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FDA6-5B2B-4430-A19D-F962A213C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4648-6016-4B77-AA0E-8CF78EA0D86E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FDA6-5B2B-4430-A19D-F962A213C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4648-6016-4B77-AA0E-8CF78EA0D86E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FDA6-5B2B-4430-A19D-F962A213C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4648-6016-4B77-AA0E-8CF78EA0D86E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FDA6-5B2B-4430-A19D-F962A213C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4648-6016-4B77-AA0E-8CF78EA0D86E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FDA6-5B2B-4430-A19D-F962A213C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4648-6016-4B77-AA0E-8CF78EA0D86E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FDA6-5B2B-4430-A19D-F962A213C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4648-6016-4B77-AA0E-8CF78EA0D86E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FDA6-5B2B-4430-A19D-F962A213C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4648-6016-4B77-AA0E-8CF78EA0D86E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FDA6-5B2B-4430-A19D-F962A213C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4648-6016-4B77-AA0E-8CF78EA0D86E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5E7FDA6-5B2B-4430-A19D-F962A213CB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984648-6016-4B77-AA0E-8CF78EA0D86E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E7FDA6-5B2B-4430-A19D-F962A213CBC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Japan Strikes in the Pacific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38163"/>
            <a:ext cx="76200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QW #20 – Pearl Harbor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 Pearl Harbor a good enough reason for the U.S. to enter WWII? Explain your reasoning.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Think about the U.S. policy of Isolationism</a:t>
            </a:r>
          </a:p>
          <a:p>
            <a:r>
              <a:rPr lang="en-US" dirty="0"/>
              <a:t>Think about the horrors of WWI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 paragraph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will investigate and elaborate on the reasons that push the U.S. into WWII as measured through their </a:t>
            </a:r>
            <a:r>
              <a:rPr lang="en-US" u="sng" dirty="0">
                <a:solidFill>
                  <a:srgbClr val="FF0000"/>
                </a:solidFill>
              </a:rPr>
              <a:t>Cornell notes</a:t>
            </a:r>
            <a:r>
              <a:rPr lang="en-US" dirty="0"/>
              <a:t>, </a:t>
            </a:r>
            <a:r>
              <a:rPr lang="en-US" u="sng" dirty="0">
                <a:solidFill>
                  <a:srgbClr val="FF0000"/>
                </a:solidFill>
              </a:rPr>
              <a:t>video analysis</a:t>
            </a:r>
            <a:r>
              <a:rPr lang="en-US" dirty="0"/>
              <a:t>, </a:t>
            </a:r>
            <a:r>
              <a:rPr lang="en-US" u="sng" dirty="0">
                <a:solidFill>
                  <a:srgbClr val="FF0000"/>
                </a:solidFill>
              </a:rPr>
              <a:t>QW</a:t>
            </a:r>
            <a:r>
              <a:rPr lang="en-US" dirty="0"/>
              <a:t>, </a:t>
            </a:r>
            <a:r>
              <a:rPr lang="en-US" u="sng" dirty="0">
                <a:solidFill>
                  <a:srgbClr val="FF0000"/>
                </a:solidFill>
              </a:rPr>
              <a:t>discussion</a:t>
            </a:r>
            <a:r>
              <a:rPr lang="en-US" dirty="0"/>
              <a:t>, and </a:t>
            </a:r>
            <a:r>
              <a:rPr lang="en-US" u="sng" dirty="0">
                <a:solidFill>
                  <a:srgbClr val="FF0000"/>
                </a:solidFill>
              </a:rPr>
              <a:t>exit slip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03770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Stage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Japan was overcrowded and faced shortages of raw material</a:t>
            </a:r>
          </a:p>
          <a:p>
            <a:r>
              <a:rPr lang="en-US" dirty="0"/>
              <a:t>Was promised territory after WW1, but the Allies did not keep their promise </a:t>
            </a:r>
          </a:p>
          <a:p>
            <a:r>
              <a:rPr lang="en-US" dirty="0"/>
              <a:t>To solve these problems and to encourage nationalism = Japan began to expand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Pacific Empire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Japan had taken over Manchuria and swept into the heartland of China</a:t>
            </a:r>
          </a:p>
          <a:p>
            <a:r>
              <a:rPr lang="en-US" dirty="0"/>
              <a:t>Caused a strain on Japan’s economy</a:t>
            </a:r>
          </a:p>
          <a:p>
            <a:pPr lvl="1"/>
            <a:r>
              <a:rPr lang="en-US" dirty="0"/>
              <a:t>Japan looked toward colonies in Southeast Asia </a:t>
            </a:r>
          </a:p>
          <a:p>
            <a:r>
              <a:rPr lang="en-US" dirty="0"/>
              <a:t>Japan wanted the Philippine Islands and Guam</a:t>
            </a:r>
          </a:p>
          <a:p>
            <a:pPr lvl="1"/>
            <a:r>
              <a:rPr lang="en-US" dirty="0"/>
              <a:t>These two colonies belonged to the U.S.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U.S.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Feared that Japan will take over their two colonies</a:t>
            </a:r>
          </a:p>
          <a:p>
            <a:pPr lvl="1"/>
            <a:r>
              <a:rPr lang="en-US" dirty="0"/>
              <a:t>Sent aid to China</a:t>
            </a:r>
          </a:p>
          <a:p>
            <a:pPr lvl="1"/>
            <a:r>
              <a:rPr lang="en-US" dirty="0"/>
              <a:t>Cut off oil shipments to Japan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lt;b&gt;World War II&lt;/b&gt; in &lt;b&gt;the Pacific&lt;/b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620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64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Pearl Harbor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Isoroku</a:t>
            </a:r>
            <a:r>
              <a:rPr lang="en-US" dirty="0">
                <a:solidFill>
                  <a:srgbClr val="FF0000"/>
                </a:solidFill>
              </a:rPr>
              <a:t> Yamamoto</a:t>
            </a:r>
          </a:p>
          <a:p>
            <a:pPr lvl="1"/>
            <a:r>
              <a:rPr lang="en-US" dirty="0"/>
              <a:t>Admiral for the Japanese naval fleet</a:t>
            </a:r>
          </a:p>
          <a:p>
            <a:pPr lvl="1"/>
            <a:r>
              <a:rPr lang="en-US" dirty="0"/>
              <a:t>Believed that the U.S. fleet in Hawaii was a threat to Japanese expansion and must be destroyed</a:t>
            </a:r>
          </a:p>
          <a:p>
            <a:r>
              <a:rPr lang="en-US" dirty="0"/>
              <a:t>Dec. 7, 1941</a:t>
            </a:r>
          </a:p>
          <a:p>
            <a:pPr lvl="1"/>
            <a:r>
              <a:rPr lang="en-US" dirty="0"/>
              <a:t>Led a surprise morning attack on Pearl Harbor in Hawaii</a:t>
            </a:r>
          </a:p>
          <a:p>
            <a:pPr lvl="1"/>
            <a:r>
              <a:rPr lang="en-US" dirty="0"/>
              <a:t>“A date which will live in </a:t>
            </a:r>
            <a:r>
              <a:rPr lang="en-US" dirty="0">
                <a:solidFill>
                  <a:srgbClr val="FF0000"/>
                </a:solidFill>
              </a:rPr>
              <a:t>infamy</a:t>
            </a:r>
            <a:r>
              <a:rPr lang="en-US" dirty="0"/>
              <a:t>”</a:t>
            </a:r>
          </a:p>
          <a:p>
            <a:pPr lvl="4"/>
            <a:r>
              <a:rPr lang="en-US" dirty="0">
                <a:solidFill>
                  <a:srgbClr val="FF0000"/>
                </a:solidFill>
              </a:rPr>
              <a:t>President Roosevelt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Pearl Harbor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Sunk 18 ships – including 8 battleships</a:t>
            </a:r>
          </a:p>
          <a:p>
            <a:r>
              <a:rPr lang="en-US" dirty="0"/>
              <a:t>2,400 Americans were killed</a:t>
            </a:r>
          </a:p>
          <a:p>
            <a:r>
              <a:rPr lang="en-US" dirty="0"/>
              <a:t>1,000 more wounded</a:t>
            </a:r>
          </a:p>
          <a:p>
            <a:r>
              <a:rPr lang="en-US" dirty="0"/>
              <a:t>The next day, Congress declared war on Japan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Tide of Japanese Victories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Pearl Harbor, Japan seized Guam and Wake Island in the Western Pacific </a:t>
            </a:r>
          </a:p>
          <a:p>
            <a:r>
              <a:rPr lang="en-US" dirty="0"/>
              <a:t>1942, the Philippine, Hong Kong, Java, Sumatra, Borneo, Celebes, and Burma fell to Japan</a:t>
            </a:r>
          </a:p>
          <a:p>
            <a:r>
              <a:rPr lang="en-US" dirty="0"/>
              <a:t>With the fall of Burma, it seemed like the Chinese were going to surrender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602</TotalTime>
  <Words>340</Words>
  <Application>Microsoft Macintosh PowerPoint</Application>
  <PresentationFormat>On-screen Show (4:3)</PresentationFormat>
  <Paragraphs>52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Constantia</vt:lpstr>
      <vt:lpstr>Wingdings 2</vt:lpstr>
      <vt:lpstr>Flow</vt:lpstr>
      <vt:lpstr>Japan Strikes in the Pacific</vt:lpstr>
      <vt:lpstr>Objective:</vt:lpstr>
      <vt:lpstr>Setting the Stage</vt:lpstr>
      <vt:lpstr>A Pacific Empire</vt:lpstr>
      <vt:lpstr>The U.S.</vt:lpstr>
      <vt:lpstr>PowerPoint Presentation</vt:lpstr>
      <vt:lpstr>Pearl Harbor</vt:lpstr>
      <vt:lpstr>Pearl Harbor</vt:lpstr>
      <vt:lpstr>The Tide of Japanese Victories</vt:lpstr>
      <vt:lpstr>PowerPoint Presentation</vt:lpstr>
      <vt:lpstr>QW #20 – Pearl Harbor </vt:lpstr>
    </vt:vector>
  </TitlesOfParts>
  <Company>Grizli777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 Strikes in the Pacific</dc:title>
  <dc:creator>John</dc:creator>
  <cp:lastModifiedBy>Microsoft Office User</cp:lastModifiedBy>
  <cp:revision>25</cp:revision>
  <cp:lastPrinted>2019-02-14T15:53:58Z</cp:lastPrinted>
  <dcterms:created xsi:type="dcterms:W3CDTF">2011-03-14T02:46:00Z</dcterms:created>
  <dcterms:modified xsi:type="dcterms:W3CDTF">2019-02-14T23:43:18Z</dcterms:modified>
</cp:coreProperties>
</file>