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67" r:id="rId2"/>
    <p:sldId id="256" r:id="rId3"/>
    <p:sldId id="272" r:id="rId4"/>
    <p:sldId id="257" r:id="rId5"/>
    <p:sldId id="273" r:id="rId6"/>
    <p:sldId id="258" r:id="rId7"/>
    <p:sldId id="259" r:id="rId8"/>
    <p:sldId id="260" r:id="rId9"/>
    <p:sldId id="261" r:id="rId10"/>
    <p:sldId id="275" r:id="rId11"/>
    <p:sldId id="268" r:id="rId12"/>
    <p:sldId id="274" r:id="rId13"/>
    <p:sldId id="263" r:id="rId14"/>
    <p:sldId id="264" r:id="rId15"/>
    <p:sldId id="265" r:id="rId16"/>
    <p:sldId id="276" r:id="rId17"/>
    <p:sldId id="262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10"/>
  </p:normalViewPr>
  <p:slideViewPr>
    <p:cSldViewPr>
      <p:cViewPr varScale="1">
        <p:scale>
          <a:sx n="77" d="100"/>
          <a:sy n="77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9E07D-FC4D-4C8F-8F1A-97535894D04A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456327-FCA1-4086-980B-397E0DE899E9}">
      <dgm:prSet phldrT="[Text]" phldr="1"/>
      <dgm:spPr/>
      <dgm:t>
        <a:bodyPr/>
        <a:lstStyle/>
        <a:p>
          <a:endParaRPr lang="en-US"/>
        </a:p>
      </dgm:t>
    </dgm:pt>
    <dgm:pt modelId="{BD51DAC7-AA7F-4454-83F3-EB216D51D846}" type="parTrans" cxnId="{96C04344-F6EF-4871-8FDA-0CC925CCD4BD}">
      <dgm:prSet/>
      <dgm:spPr/>
      <dgm:t>
        <a:bodyPr/>
        <a:lstStyle/>
        <a:p>
          <a:endParaRPr lang="en-US"/>
        </a:p>
      </dgm:t>
    </dgm:pt>
    <dgm:pt modelId="{657CB4F5-2AC4-48D5-AEBE-1FC352492936}" type="sibTrans" cxnId="{96C04344-F6EF-4871-8FDA-0CC925CCD4BD}">
      <dgm:prSet/>
      <dgm:spPr/>
      <dgm:t>
        <a:bodyPr/>
        <a:lstStyle/>
        <a:p>
          <a:endParaRPr lang="en-US"/>
        </a:p>
      </dgm:t>
    </dgm:pt>
    <dgm:pt modelId="{095FC540-788D-489F-A86F-2A98733B79AA}">
      <dgm:prSet phldrT="[Text]"/>
      <dgm:spPr/>
      <dgm:t>
        <a:bodyPr/>
        <a:lstStyle/>
        <a:p>
          <a:r>
            <a:rPr lang="en-US" dirty="0"/>
            <a:t>Mar. 1936</a:t>
          </a:r>
        </a:p>
      </dgm:t>
    </dgm:pt>
    <dgm:pt modelId="{AB17B14C-66C1-4575-B21B-21F56DEA99EA}" type="parTrans" cxnId="{28D1A1E8-6C29-46D1-910D-1917E109AD6D}">
      <dgm:prSet/>
      <dgm:spPr/>
      <dgm:t>
        <a:bodyPr/>
        <a:lstStyle/>
        <a:p>
          <a:endParaRPr lang="en-US"/>
        </a:p>
      </dgm:t>
    </dgm:pt>
    <dgm:pt modelId="{99FA9401-6B0E-43EA-AA28-2F17A5627E4C}" type="sibTrans" cxnId="{28D1A1E8-6C29-46D1-910D-1917E109AD6D}">
      <dgm:prSet/>
      <dgm:spPr/>
      <dgm:t>
        <a:bodyPr/>
        <a:lstStyle/>
        <a:p>
          <a:endParaRPr lang="en-US"/>
        </a:p>
      </dgm:t>
    </dgm:pt>
    <dgm:pt modelId="{05787789-2004-4439-A7AD-3CE9539B4B1A}">
      <dgm:prSet phldrT="[Text]"/>
      <dgm:spPr/>
      <dgm:t>
        <a:bodyPr/>
        <a:lstStyle/>
        <a:p>
          <a:r>
            <a:rPr lang="en-US" dirty="0"/>
            <a:t>Rhineland</a:t>
          </a:r>
        </a:p>
      </dgm:t>
    </dgm:pt>
    <dgm:pt modelId="{A7B5EC3F-CE5A-4EC3-BA03-34C2BC1474FB}" type="parTrans" cxnId="{0807B3A9-6A0B-44B0-8381-98994D2EAB46}">
      <dgm:prSet/>
      <dgm:spPr/>
      <dgm:t>
        <a:bodyPr/>
        <a:lstStyle/>
        <a:p>
          <a:endParaRPr lang="en-US"/>
        </a:p>
      </dgm:t>
    </dgm:pt>
    <dgm:pt modelId="{08593125-53E3-42E8-8985-E88BCAE22A58}" type="sibTrans" cxnId="{0807B3A9-6A0B-44B0-8381-98994D2EAB46}">
      <dgm:prSet/>
      <dgm:spPr/>
      <dgm:t>
        <a:bodyPr/>
        <a:lstStyle/>
        <a:p>
          <a:endParaRPr lang="en-US"/>
        </a:p>
      </dgm:t>
    </dgm:pt>
    <dgm:pt modelId="{6A298913-132D-49B3-A4E2-8170946A2DCE}">
      <dgm:prSet phldrT="[Text]" phldr="1"/>
      <dgm:spPr/>
      <dgm:t>
        <a:bodyPr/>
        <a:lstStyle/>
        <a:p>
          <a:endParaRPr lang="en-US"/>
        </a:p>
      </dgm:t>
    </dgm:pt>
    <dgm:pt modelId="{6FEE0603-9952-4260-9719-A7F05A9E3E5F}" type="parTrans" cxnId="{45297098-0937-49CE-987A-9E681D98DBBA}">
      <dgm:prSet/>
      <dgm:spPr/>
      <dgm:t>
        <a:bodyPr/>
        <a:lstStyle/>
        <a:p>
          <a:endParaRPr lang="en-US"/>
        </a:p>
      </dgm:t>
    </dgm:pt>
    <dgm:pt modelId="{760EC1AB-2E0C-4CE3-A889-2A341C06136E}" type="sibTrans" cxnId="{45297098-0937-49CE-987A-9E681D98DBBA}">
      <dgm:prSet/>
      <dgm:spPr/>
      <dgm:t>
        <a:bodyPr/>
        <a:lstStyle/>
        <a:p>
          <a:endParaRPr lang="en-US"/>
        </a:p>
      </dgm:t>
    </dgm:pt>
    <dgm:pt modelId="{70190B35-F885-4374-95ED-AF8A06F42C55}">
      <dgm:prSet phldrT="[Text]"/>
      <dgm:spPr/>
      <dgm:t>
        <a:bodyPr/>
        <a:lstStyle/>
        <a:p>
          <a:r>
            <a:rPr lang="en-US" dirty="0"/>
            <a:t>Mar. 1938</a:t>
          </a:r>
        </a:p>
      </dgm:t>
    </dgm:pt>
    <dgm:pt modelId="{29F963BF-F7DD-4F48-A2F9-AF42FCF9691C}" type="parTrans" cxnId="{98B37838-F6D9-4E8C-8761-839B459D6F91}">
      <dgm:prSet/>
      <dgm:spPr/>
      <dgm:t>
        <a:bodyPr/>
        <a:lstStyle/>
        <a:p>
          <a:endParaRPr lang="en-US"/>
        </a:p>
      </dgm:t>
    </dgm:pt>
    <dgm:pt modelId="{270E5625-CC0C-46C9-A1C0-1856BD8E1E4B}" type="sibTrans" cxnId="{98B37838-F6D9-4E8C-8761-839B459D6F91}">
      <dgm:prSet/>
      <dgm:spPr/>
      <dgm:t>
        <a:bodyPr/>
        <a:lstStyle/>
        <a:p>
          <a:endParaRPr lang="en-US"/>
        </a:p>
      </dgm:t>
    </dgm:pt>
    <dgm:pt modelId="{1EA57088-19C0-4D86-836E-FA0B24532442}">
      <dgm:prSet phldrT="[Text]"/>
      <dgm:spPr/>
      <dgm:t>
        <a:bodyPr/>
        <a:lstStyle/>
        <a:p>
          <a:r>
            <a:rPr lang="en-US" dirty="0"/>
            <a:t>Austria</a:t>
          </a:r>
        </a:p>
      </dgm:t>
    </dgm:pt>
    <dgm:pt modelId="{258DE889-B62C-4AD3-8563-234894504D5F}" type="parTrans" cxnId="{1F88B540-DC2D-4082-AB08-62F5DA1F10DE}">
      <dgm:prSet/>
      <dgm:spPr/>
      <dgm:t>
        <a:bodyPr/>
        <a:lstStyle/>
        <a:p>
          <a:endParaRPr lang="en-US"/>
        </a:p>
      </dgm:t>
    </dgm:pt>
    <dgm:pt modelId="{8631B256-82A2-41EF-8EAB-2E2D013E1D69}" type="sibTrans" cxnId="{1F88B540-DC2D-4082-AB08-62F5DA1F10DE}">
      <dgm:prSet/>
      <dgm:spPr/>
      <dgm:t>
        <a:bodyPr/>
        <a:lstStyle/>
        <a:p>
          <a:endParaRPr lang="en-US"/>
        </a:p>
      </dgm:t>
    </dgm:pt>
    <dgm:pt modelId="{6E5BAA83-6C60-4CD8-A591-AFB92C11EA48}">
      <dgm:prSet phldrT="[Text]" phldr="1"/>
      <dgm:spPr/>
      <dgm:t>
        <a:bodyPr/>
        <a:lstStyle/>
        <a:p>
          <a:endParaRPr lang="en-US"/>
        </a:p>
      </dgm:t>
    </dgm:pt>
    <dgm:pt modelId="{E4A7BC93-4137-4C9A-B842-4DA419EC4A6C}" type="parTrans" cxnId="{04F7DC28-3124-4AD0-8DB6-90835B6CB8B8}">
      <dgm:prSet/>
      <dgm:spPr/>
      <dgm:t>
        <a:bodyPr/>
        <a:lstStyle/>
        <a:p>
          <a:endParaRPr lang="en-US"/>
        </a:p>
      </dgm:t>
    </dgm:pt>
    <dgm:pt modelId="{311F72DA-D958-4566-A404-C69BBF30E064}" type="sibTrans" cxnId="{04F7DC28-3124-4AD0-8DB6-90835B6CB8B8}">
      <dgm:prSet/>
      <dgm:spPr/>
      <dgm:t>
        <a:bodyPr/>
        <a:lstStyle/>
        <a:p>
          <a:endParaRPr lang="en-US"/>
        </a:p>
      </dgm:t>
    </dgm:pt>
    <dgm:pt modelId="{501FE83B-6613-4F4A-8801-B4E8CF8AEC35}">
      <dgm:prSet phldrT="[Text]"/>
      <dgm:spPr/>
      <dgm:t>
        <a:bodyPr/>
        <a:lstStyle/>
        <a:p>
          <a:r>
            <a:rPr lang="en-US" dirty="0"/>
            <a:t>Sept. 1938</a:t>
          </a:r>
        </a:p>
      </dgm:t>
    </dgm:pt>
    <dgm:pt modelId="{16FA15F7-4617-44C1-871F-829491CFE054}" type="parTrans" cxnId="{719185AD-D15B-434D-B8BD-68FC1371449B}">
      <dgm:prSet/>
      <dgm:spPr/>
      <dgm:t>
        <a:bodyPr/>
        <a:lstStyle/>
        <a:p>
          <a:endParaRPr lang="en-US"/>
        </a:p>
      </dgm:t>
    </dgm:pt>
    <dgm:pt modelId="{46BAB49D-CA40-429C-8CC7-5A6C218CA6DC}" type="sibTrans" cxnId="{719185AD-D15B-434D-B8BD-68FC1371449B}">
      <dgm:prSet/>
      <dgm:spPr/>
      <dgm:t>
        <a:bodyPr/>
        <a:lstStyle/>
        <a:p>
          <a:endParaRPr lang="en-US"/>
        </a:p>
      </dgm:t>
    </dgm:pt>
    <dgm:pt modelId="{74D4A146-4C86-4BEA-AF70-C326F9E4E74C}">
      <dgm:prSet phldrT="[Text]"/>
      <dgm:spPr/>
      <dgm:t>
        <a:bodyPr/>
        <a:lstStyle/>
        <a:p>
          <a:r>
            <a:rPr lang="en-US" dirty="0"/>
            <a:t>Czechoslovakia</a:t>
          </a:r>
        </a:p>
      </dgm:t>
    </dgm:pt>
    <dgm:pt modelId="{27849CBD-2E8D-4C86-B583-FFD8ABB5F45A}" type="parTrans" cxnId="{168659A2-26C0-4AA8-876A-4CED942E557D}">
      <dgm:prSet/>
      <dgm:spPr/>
      <dgm:t>
        <a:bodyPr/>
        <a:lstStyle/>
        <a:p>
          <a:endParaRPr lang="en-US"/>
        </a:p>
      </dgm:t>
    </dgm:pt>
    <dgm:pt modelId="{E9B250B3-318F-47BB-9603-5E164EC245C3}" type="sibTrans" cxnId="{168659A2-26C0-4AA8-876A-4CED942E557D}">
      <dgm:prSet/>
      <dgm:spPr/>
      <dgm:t>
        <a:bodyPr/>
        <a:lstStyle/>
        <a:p>
          <a:endParaRPr lang="en-US"/>
        </a:p>
      </dgm:t>
    </dgm:pt>
    <dgm:pt modelId="{0ED3E69B-4262-4222-A717-E4FEA801DE06}" type="pres">
      <dgm:prSet presAssocID="{72C9E07D-FC4D-4C8F-8F1A-97535894D04A}" presName="Name0" presStyleCnt="0">
        <dgm:presLayoutVars>
          <dgm:dir/>
          <dgm:animLvl val="lvl"/>
          <dgm:resizeHandles val="exact"/>
        </dgm:presLayoutVars>
      </dgm:prSet>
      <dgm:spPr/>
    </dgm:pt>
    <dgm:pt modelId="{ABFDBD58-43E6-451A-97F9-1455E7EBA9AF}" type="pres">
      <dgm:prSet presAssocID="{6E5BAA83-6C60-4CD8-A591-AFB92C11EA48}" presName="boxAndChildren" presStyleCnt="0"/>
      <dgm:spPr/>
    </dgm:pt>
    <dgm:pt modelId="{A421C2F5-E84E-4777-97CA-83ACFC465A76}" type="pres">
      <dgm:prSet presAssocID="{6E5BAA83-6C60-4CD8-A591-AFB92C11EA48}" presName="parentTextBox" presStyleLbl="node1" presStyleIdx="0" presStyleCnt="3"/>
      <dgm:spPr/>
    </dgm:pt>
    <dgm:pt modelId="{74344783-71FB-49D0-9E3A-F7F9E0889E13}" type="pres">
      <dgm:prSet presAssocID="{6E5BAA83-6C60-4CD8-A591-AFB92C11EA48}" presName="entireBox" presStyleLbl="node1" presStyleIdx="0" presStyleCnt="3"/>
      <dgm:spPr/>
    </dgm:pt>
    <dgm:pt modelId="{F4A6ECDA-820C-44E5-BB57-D5E9BED55013}" type="pres">
      <dgm:prSet presAssocID="{6E5BAA83-6C60-4CD8-A591-AFB92C11EA48}" presName="descendantBox" presStyleCnt="0"/>
      <dgm:spPr/>
    </dgm:pt>
    <dgm:pt modelId="{0310C9A4-403E-4280-8C1A-B70630CA0451}" type="pres">
      <dgm:prSet presAssocID="{501FE83B-6613-4F4A-8801-B4E8CF8AEC35}" presName="childTextBox" presStyleLbl="fgAccFollowNode1" presStyleIdx="0" presStyleCnt="6">
        <dgm:presLayoutVars>
          <dgm:bulletEnabled val="1"/>
        </dgm:presLayoutVars>
      </dgm:prSet>
      <dgm:spPr/>
    </dgm:pt>
    <dgm:pt modelId="{BEF4CEFE-05EF-41DA-B9EE-45FD215813EB}" type="pres">
      <dgm:prSet presAssocID="{74D4A146-4C86-4BEA-AF70-C326F9E4E74C}" presName="childTextBox" presStyleLbl="fgAccFollowNode1" presStyleIdx="1" presStyleCnt="6">
        <dgm:presLayoutVars>
          <dgm:bulletEnabled val="1"/>
        </dgm:presLayoutVars>
      </dgm:prSet>
      <dgm:spPr/>
    </dgm:pt>
    <dgm:pt modelId="{80F7371B-791D-4FA3-9C86-41A2877EDBC8}" type="pres">
      <dgm:prSet presAssocID="{760EC1AB-2E0C-4CE3-A889-2A341C06136E}" presName="sp" presStyleCnt="0"/>
      <dgm:spPr/>
    </dgm:pt>
    <dgm:pt modelId="{15E97D7A-CD9C-49A5-9ED1-663FF17E334C}" type="pres">
      <dgm:prSet presAssocID="{6A298913-132D-49B3-A4E2-8170946A2DCE}" presName="arrowAndChildren" presStyleCnt="0"/>
      <dgm:spPr/>
    </dgm:pt>
    <dgm:pt modelId="{47633D20-EB69-4776-8EA1-83BD981432DB}" type="pres">
      <dgm:prSet presAssocID="{6A298913-132D-49B3-A4E2-8170946A2DCE}" presName="parentTextArrow" presStyleLbl="node1" presStyleIdx="0" presStyleCnt="3"/>
      <dgm:spPr/>
    </dgm:pt>
    <dgm:pt modelId="{BAA40196-B056-423D-A360-3201FC2AA5E3}" type="pres">
      <dgm:prSet presAssocID="{6A298913-132D-49B3-A4E2-8170946A2DCE}" presName="arrow" presStyleLbl="node1" presStyleIdx="1" presStyleCnt="3"/>
      <dgm:spPr/>
    </dgm:pt>
    <dgm:pt modelId="{3C9A40A6-4E23-441A-91B6-E070E96DFA80}" type="pres">
      <dgm:prSet presAssocID="{6A298913-132D-49B3-A4E2-8170946A2DCE}" presName="descendantArrow" presStyleCnt="0"/>
      <dgm:spPr/>
    </dgm:pt>
    <dgm:pt modelId="{B1BBE4E6-0A2C-4199-9F92-1FB53EA4951E}" type="pres">
      <dgm:prSet presAssocID="{70190B35-F885-4374-95ED-AF8A06F42C55}" presName="childTextArrow" presStyleLbl="fgAccFollowNode1" presStyleIdx="2" presStyleCnt="6">
        <dgm:presLayoutVars>
          <dgm:bulletEnabled val="1"/>
        </dgm:presLayoutVars>
      </dgm:prSet>
      <dgm:spPr/>
    </dgm:pt>
    <dgm:pt modelId="{DD1F2B96-1518-40B8-BAFA-7D4ADF47FA78}" type="pres">
      <dgm:prSet presAssocID="{1EA57088-19C0-4D86-836E-FA0B24532442}" presName="childTextArrow" presStyleLbl="fgAccFollowNode1" presStyleIdx="3" presStyleCnt="6">
        <dgm:presLayoutVars>
          <dgm:bulletEnabled val="1"/>
        </dgm:presLayoutVars>
      </dgm:prSet>
      <dgm:spPr/>
    </dgm:pt>
    <dgm:pt modelId="{3A34250A-AE24-4F48-AD52-B0422BB81263}" type="pres">
      <dgm:prSet presAssocID="{657CB4F5-2AC4-48D5-AEBE-1FC352492936}" presName="sp" presStyleCnt="0"/>
      <dgm:spPr/>
    </dgm:pt>
    <dgm:pt modelId="{0350FFAF-3E98-4049-B408-5EADED574BFA}" type="pres">
      <dgm:prSet presAssocID="{FF456327-FCA1-4086-980B-397E0DE899E9}" presName="arrowAndChildren" presStyleCnt="0"/>
      <dgm:spPr/>
    </dgm:pt>
    <dgm:pt modelId="{11825AB8-2074-493D-99BB-67EC32C002E6}" type="pres">
      <dgm:prSet presAssocID="{FF456327-FCA1-4086-980B-397E0DE899E9}" presName="parentTextArrow" presStyleLbl="node1" presStyleIdx="1" presStyleCnt="3"/>
      <dgm:spPr/>
    </dgm:pt>
    <dgm:pt modelId="{F440B10A-170D-42E9-AB2D-8FDA385F7CF5}" type="pres">
      <dgm:prSet presAssocID="{FF456327-FCA1-4086-980B-397E0DE899E9}" presName="arrow" presStyleLbl="node1" presStyleIdx="2" presStyleCnt="3"/>
      <dgm:spPr/>
    </dgm:pt>
    <dgm:pt modelId="{DDF1B6B1-7721-46F4-9900-16CCE135CF64}" type="pres">
      <dgm:prSet presAssocID="{FF456327-FCA1-4086-980B-397E0DE899E9}" presName="descendantArrow" presStyleCnt="0"/>
      <dgm:spPr/>
    </dgm:pt>
    <dgm:pt modelId="{00A37183-6A26-442F-92DC-3F9D69D1996F}" type="pres">
      <dgm:prSet presAssocID="{095FC540-788D-489F-A86F-2A98733B79AA}" presName="childTextArrow" presStyleLbl="fgAccFollowNode1" presStyleIdx="4" presStyleCnt="6">
        <dgm:presLayoutVars>
          <dgm:bulletEnabled val="1"/>
        </dgm:presLayoutVars>
      </dgm:prSet>
      <dgm:spPr/>
    </dgm:pt>
    <dgm:pt modelId="{53E3F0F0-B0A7-4781-8F9F-B4112FA8FD09}" type="pres">
      <dgm:prSet presAssocID="{05787789-2004-4439-A7AD-3CE9539B4B1A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0394B05-E69C-410D-8B1A-45719B64B337}" type="presOf" srcId="{1EA57088-19C0-4D86-836E-FA0B24532442}" destId="{DD1F2B96-1518-40B8-BAFA-7D4ADF47FA78}" srcOrd="0" destOrd="0" presId="urn:microsoft.com/office/officeart/2005/8/layout/process4"/>
    <dgm:cxn modelId="{B83B0623-4FCA-42BB-8D17-15D401EBBA4E}" type="presOf" srcId="{6A298913-132D-49B3-A4E2-8170946A2DCE}" destId="{47633D20-EB69-4776-8EA1-83BD981432DB}" srcOrd="0" destOrd="0" presId="urn:microsoft.com/office/officeart/2005/8/layout/process4"/>
    <dgm:cxn modelId="{04F7DC28-3124-4AD0-8DB6-90835B6CB8B8}" srcId="{72C9E07D-FC4D-4C8F-8F1A-97535894D04A}" destId="{6E5BAA83-6C60-4CD8-A591-AFB92C11EA48}" srcOrd="2" destOrd="0" parTransId="{E4A7BC93-4137-4C9A-B842-4DA419EC4A6C}" sibTransId="{311F72DA-D958-4566-A404-C69BBF30E064}"/>
    <dgm:cxn modelId="{27E4CC2C-A214-41A2-8D7C-27E98519F18B}" type="presOf" srcId="{501FE83B-6613-4F4A-8801-B4E8CF8AEC35}" destId="{0310C9A4-403E-4280-8C1A-B70630CA0451}" srcOrd="0" destOrd="0" presId="urn:microsoft.com/office/officeart/2005/8/layout/process4"/>
    <dgm:cxn modelId="{98B37838-F6D9-4E8C-8761-839B459D6F91}" srcId="{6A298913-132D-49B3-A4E2-8170946A2DCE}" destId="{70190B35-F885-4374-95ED-AF8A06F42C55}" srcOrd="0" destOrd="0" parTransId="{29F963BF-F7DD-4F48-A2F9-AF42FCF9691C}" sibTransId="{270E5625-CC0C-46C9-A1C0-1856BD8E1E4B}"/>
    <dgm:cxn modelId="{1F88B540-DC2D-4082-AB08-62F5DA1F10DE}" srcId="{6A298913-132D-49B3-A4E2-8170946A2DCE}" destId="{1EA57088-19C0-4D86-836E-FA0B24532442}" srcOrd="1" destOrd="0" parTransId="{258DE889-B62C-4AD3-8563-234894504D5F}" sibTransId="{8631B256-82A2-41EF-8EAB-2E2D013E1D69}"/>
    <dgm:cxn modelId="{96C04344-F6EF-4871-8FDA-0CC925CCD4BD}" srcId="{72C9E07D-FC4D-4C8F-8F1A-97535894D04A}" destId="{FF456327-FCA1-4086-980B-397E0DE899E9}" srcOrd="0" destOrd="0" parTransId="{BD51DAC7-AA7F-4454-83F3-EB216D51D846}" sibTransId="{657CB4F5-2AC4-48D5-AEBE-1FC352492936}"/>
    <dgm:cxn modelId="{C798C852-5366-4194-B2FB-ED0CC70AEB93}" type="presOf" srcId="{74D4A146-4C86-4BEA-AF70-C326F9E4E74C}" destId="{BEF4CEFE-05EF-41DA-B9EE-45FD215813EB}" srcOrd="0" destOrd="0" presId="urn:microsoft.com/office/officeart/2005/8/layout/process4"/>
    <dgm:cxn modelId="{CCC78F60-111D-404D-810D-602BF31D6EBC}" type="presOf" srcId="{095FC540-788D-489F-A86F-2A98733B79AA}" destId="{00A37183-6A26-442F-92DC-3F9D69D1996F}" srcOrd="0" destOrd="0" presId="urn:microsoft.com/office/officeart/2005/8/layout/process4"/>
    <dgm:cxn modelId="{60E4D476-3C87-4046-9E98-288DBE15C142}" type="presOf" srcId="{72C9E07D-FC4D-4C8F-8F1A-97535894D04A}" destId="{0ED3E69B-4262-4222-A717-E4FEA801DE06}" srcOrd="0" destOrd="0" presId="urn:microsoft.com/office/officeart/2005/8/layout/process4"/>
    <dgm:cxn modelId="{C6F46F8B-88C9-4EE4-A81E-B4235993AD11}" type="presOf" srcId="{6E5BAA83-6C60-4CD8-A591-AFB92C11EA48}" destId="{74344783-71FB-49D0-9E3A-F7F9E0889E13}" srcOrd="1" destOrd="0" presId="urn:microsoft.com/office/officeart/2005/8/layout/process4"/>
    <dgm:cxn modelId="{45297098-0937-49CE-987A-9E681D98DBBA}" srcId="{72C9E07D-FC4D-4C8F-8F1A-97535894D04A}" destId="{6A298913-132D-49B3-A4E2-8170946A2DCE}" srcOrd="1" destOrd="0" parTransId="{6FEE0603-9952-4260-9719-A7F05A9E3E5F}" sibTransId="{760EC1AB-2E0C-4CE3-A889-2A341C06136E}"/>
    <dgm:cxn modelId="{168659A2-26C0-4AA8-876A-4CED942E557D}" srcId="{6E5BAA83-6C60-4CD8-A591-AFB92C11EA48}" destId="{74D4A146-4C86-4BEA-AF70-C326F9E4E74C}" srcOrd="1" destOrd="0" parTransId="{27849CBD-2E8D-4C86-B583-FFD8ABB5F45A}" sibTransId="{E9B250B3-318F-47BB-9603-5E164EC245C3}"/>
    <dgm:cxn modelId="{793727A3-1FD1-447F-BEDA-613E9B0F0D02}" type="presOf" srcId="{6A298913-132D-49B3-A4E2-8170946A2DCE}" destId="{BAA40196-B056-423D-A360-3201FC2AA5E3}" srcOrd="1" destOrd="0" presId="urn:microsoft.com/office/officeart/2005/8/layout/process4"/>
    <dgm:cxn modelId="{FDB5DBA8-7433-4285-AE33-04B8BF655029}" type="presOf" srcId="{6E5BAA83-6C60-4CD8-A591-AFB92C11EA48}" destId="{A421C2F5-E84E-4777-97CA-83ACFC465A76}" srcOrd="0" destOrd="0" presId="urn:microsoft.com/office/officeart/2005/8/layout/process4"/>
    <dgm:cxn modelId="{0807B3A9-6A0B-44B0-8381-98994D2EAB46}" srcId="{FF456327-FCA1-4086-980B-397E0DE899E9}" destId="{05787789-2004-4439-A7AD-3CE9539B4B1A}" srcOrd="1" destOrd="0" parTransId="{A7B5EC3F-CE5A-4EC3-BA03-34C2BC1474FB}" sibTransId="{08593125-53E3-42E8-8985-E88BCAE22A58}"/>
    <dgm:cxn modelId="{719185AD-D15B-434D-B8BD-68FC1371449B}" srcId="{6E5BAA83-6C60-4CD8-A591-AFB92C11EA48}" destId="{501FE83B-6613-4F4A-8801-B4E8CF8AEC35}" srcOrd="0" destOrd="0" parTransId="{16FA15F7-4617-44C1-871F-829491CFE054}" sibTransId="{46BAB49D-CA40-429C-8CC7-5A6C218CA6DC}"/>
    <dgm:cxn modelId="{D3F5B9AD-9121-4412-8726-305D3606C47C}" type="presOf" srcId="{FF456327-FCA1-4086-980B-397E0DE899E9}" destId="{F440B10A-170D-42E9-AB2D-8FDA385F7CF5}" srcOrd="1" destOrd="0" presId="urn:microsoft.com/office/officeart/2005/8/layout/process4"/>
    <dgm:cxn modelId="{D016DCC2-CC59-4803-B245-2347AEA26429}" type="presOf" srcId="{FF456327-FCA1-4086-980B-397E0DE899E9}" destId="{11825AB8-2074-493D-99BB-67EC32C002E6}" srcOrd="0" destOrd="0" presId="urn:microsoft.com/office/officeart/2005/8/layout/process4"/>
    <dgm:cxn modelId="{28D1A1E8-6C29-46D1-910D-1917E109AD6D}" srcId="{FF456327-FCA1-4086-980B-397E0DE899E9}" destId="{095FC540-788D-489F-A86F-2A98733B79AA}" srcOrd="0" destOrd="0" parTransId="{AB17B14C-66C1-4575-B21B-21F56DEA99EA}" sibTransId="{99FA9401-6B0E-43EA-AA28-2F17A5627E4C}"/>
    <dgm:cxn modelId="{47612FEB-4F1E-4308-B676-C787C7DE8E34}" type="presOf" srcId="{05787789-2004-4439-A7AD-3CE9539B4B1A}" destId="{53E3F0F0-B0A7-4781-8F9F-B4112FA8FD09}" srcOrd="0" destOrd="0" presId="urn:microsoft.com/office/officeart/2005/8/layout/process4"/>
    <dgm:cxn modelId="{99DD5EF5-3604-4D7C-86F1-84B63F4E5F02}" type="presOf" srcId="{70190B35-F885-4374-95ED-AF8A06F42C55}" destId="{B1BBE4E6-0A2C-4199-9F92-1FB53EA4951E}" srcOrd="0" destOrd="0" presId="urn:microsoft.com/office/officeart/2005/8/layout/process4"/>
    <dgm:cxn modelId="{2EF594D9-7D80-450F-AD59-9E8D1D9FDB44}" type="presParOf" srcId="{0ED3E69B-4262-4222-A717-E4FEA801DE06}" destId="{ABFDBD58-43E6-451A-97F9-1455E7EBA9AF}" srcOrd="0" destOrd="0" presId="urn:microsoft.com/office/officeart/2005/8/layout/process4"/>
    <dgm:cxn modelId="{B6686D62-BF03-4CEF-B744-BF8FD0D362EB}" type="presParOf" srcId="{ABFDBD58-43E6-451A-97F9-1455E7EBA9AF}" destId="{A421C2F5-E84E-4777-97CA-83ACFC465A76}" srcOrd="0" destOrd="0" presId="urn:microsoft.com/office/officeart/2005/8/layout/process4"/>
    <dgm:cxn modelId="{48ADCA2B-1CFB-4072-BC56-3BD63BFFA90E}" type="presParOf" srcId="{ABFDBD58-43E6-451A-97F9-1455E7EBA9AF}" destId="{74344783-71FB-49D0-9E3A-F7F9E0889E13}" srcOrd="1" destOrd="0" presId="urn:microsoft.com/office/officeart/2005/8/layout/process4"/>
    <dgm:cxn modelId="{5E597104-C448-4F6E-BA32-A955A26B04D6}" type="presParOf" srcId="{ABFDBD58-43E6-451A-97F9-1455E7EBA9AF}" destId="{F4A6ECDA-820C-44E5-BB57-D5E9BED55013}" srcOrd="2" destOrd="0" presId="urn:microsoft.com/office/officeart/2005/8/layout/process4"/>
    <dgm:cxn modelId="{0C0C96C3-09C2-4767-B3E1-E9C42969054A}" type="presParOf" srcId="{F4A6ECDA-820C-44E5-BB57-D5E9BED55013}" destId="{0310C9A4-403E-4280-8C1A-B70630CA0451}" srcOrd="0" destOrd="0" presId="urn:microsoft.com/office/officeart/2005/8/layout/process4"/>
    <dgm:cxn modelId="{F5B8EB7B-0D57-42DA-9421-6FE6CAC7B9FE}" type="presParOf" srcId="{F4A6ECDA-820C-44E5-BB57-D5E9BED55013}" destId="{BEF4CEFE-05EF-41DA-B9EE-45FD215813EB}" srcOrd="1" destOrd="0" presId="urn:microsoft.com/office/officeart/2005/8/layout/process4"/>
    <dgm:cxn modelId="{7B5E4585-BA96-4AE2-B2F1-5F400B3DE4E4}" type="presParOf" srcId="{0ED3E69B-4262-4222-A717-E4FEA801DE06}" destId="{80F7371B-791D-4FA3-9C86-41A2877EDBC8}" srcOrd="1" destOrd="0" presId="urn:microsoft.com/office/officeart/2005/8/layout/process4"/>
    <dgm:cxn modelId="{2990FD30-E9AB-4983-9714-DB52C6FB294C}" type="presParOf" srcId="{0ED3E69B-4262-4222-A717-E4FEA801DE06}" destId="{15E97D7A-CD9C-49A5-9ED1-663FF17E334C}" srcOrd="2" destOrd="0" presId="urn:microsoft.com/office/officeart/2005/8/layout/process4"/>
    <dgm:cxn modelId="{43B09F2F-0066-4185-8CC5-B0CE6E1B7127}" type="presParOf" srcId="{15E97D7A-CD9C-49A5-9ED1-663FF17E334C}" destId="{47633D20-EB69-4776-8EA1-83BD981432DB}" srcOrd="0" destOrd="0" presId="urn:microsoft.com/office/officeart/2005/8/layout/process4"/>
    <dgm:cxn modelId="{084273A0-8BBD-46E3-B2E0-FA7FB4B4C5E2}" type="presParOf" srcId="{15E97D7A-CD9C-49A5-9ED1-663FF17E334C}" destId="{BAA40196-B056-423D-A360-3201FC2AA5E3}" srcOrd="1" destOrd="0" presId="urn:microsoft.com/office/officeart/2005/8/layout/process4"/>
    <dgm:cxn modelId="{1BFC2A46-3808-4169-BFB9-92803DD6DD95}" type="presParOf" srcId="{15E97D7A-CD9C-49A5-9ED1-663FF17E334C}" destId="{3C9A40A6-4E23-441A-91B6-E070E96DFA80}" srcOrd="2" destOrd="0" presId="urn:microsoft.com/office/officeart/2005/8/layout/process4"/>
    <dgm:cxn modelId="{B434332C-732C-4844-941B-02FA8FC63A60}" type="presParOf" srcId="{3C9A40A6-4E23-441A-91B6-E070E96DFA80}" destId="{B1BBE4E6-0A2C-4199-9F92-1FB53EA4951E}" srcOrd="0" destOrd="0" presId="urn:microsoft.com/office/officeart/2005/8/layout/process4"/>
    <dgm:cxn modelId="{216B654F-ADFF-4BC3-B3FD-41517A7BD1DB}" type="presParOf" srcId="{3C9A40A6-4E23-441A-91B6-E070E96DFA80}" destId="{DD1F2B96-1518-40B8-BAFA-7D4ADF47FA78}" srcOrd="1" destOrd="0" presId="urn:microsoft.com/office/officeart/2005/8/layout/process4"/>
    <dgm:cxn modelId="{5E56049C-7000-40AF-8A4E-70AE939FD05F}" type="presParOf" srcId="{0ED3E69B-4262-4222-A717-E4FEA801DE06}" destId="{3A34250A-AE24-4F48-AD52-B0422BB81263}" srcOrd="3" destOrd="0" presId="urn:microsoft.com/office/officeart/2005/8/layout/process4"/>
    <dgm:cxn modelId="{7CC4589F-3599-4632-A9C5-412B1534CE40}" type="presParOf" srcId="{0ED3E69B-4262-4222-A717-E4FEA801DE06}" destId="{0350FFAF-3E98-4049-B408-5EADED574BFA}" srcOrd="4" destOrd="0" presId="urn:microsoft.com/office/officeart/2005/8/layout/process4"/>
    <dgm:cxn modelId="{2814BF9D-2C07-4633-8C53-FE20E111F095}" type="presParOf" srcId="{0350FFAF-3E98-4049-B408-5EADED574BFA}" destId="{11825AB8-2074-493D-99BB-67EC32C002E6}" srcOrd="0" destOrd="0" presId="urn:microsoft.com/office/officeart/2005/8/layout/process4"/>
    <dgm:cxn modelId="{4A9027CA-B0F0-4638-A77F-292D7EDA2974}" type="presParOf" srcId="{0350FFAF-3E98-4049-B408-5EADED574BFA}" destId="{F440B10A-170D-42E9-AB2D-8FDA385F7CF5}" srcOrd="1" destOrd="0" presId="urn:microsoft.com/office/officeart/2005/8/layout/process4"/>
    <dgm:cxn modelId="{FBB5EA72-0802-488A-8AAA-54AAE68D15E3}" type="presParOf" srcId="{0350FFAF-3E98-4049-B408-5EADED574BFA}" destId="{DDF1B6B1-7721-46F4-9900-16CCE135CF64}" srcOrd="2" destOrd="0" presId="urn:microsoft.com/office/officeart/2005/8/layout/process4"/>
    <dgm:cxn modelId="{A94FAE1F-25BD-4B61-BE24-EB55D53057DC}" type="presParOf" srcId="{DDF1B6B1-7721-46F4-9900-16CCE135CF64}" destId="{00A37183-6A26-442F-92DC-3F9D69D1996F}" srcOrd="0" destOrd="0" presId="urn:microsoft.com/office/officeart/2005/8/layout/process4"/>
    <dgm:cxn modelId="{0CAC4CB1-FDDE-48DA-9B94-316C4D484E62}" type="presParOf" srcId="{DDF1B6B1-7721-46F4-9900-16CCE135CF64}" destId="{53E3F0F0-B0A7-4781-8F9F-B4112FA8FD0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1CEA3-AED5-465F-8C1F-D5E705DBC874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B24FBC-04FA-4641-8B1A-3D14DBE6A917}">
      <dgm:prSet phldrT="[Text]" phldr="1"/>
      <dgm:spPr/>
      <dgm:t>
        <a:bodyPr/>
        <a:lstStyle/>
        <a:p>
          <a:endParaRPr lang="en-US"/>
        </a:p>
      </dgm:t>
    </dgm:pt>
    <dgm:pt modelId="{A5FB9B8C-43AD-4030-A49B-4F71BF5C6D3B}" type="parTrans" cxnId="{20CF5759-05AE-4F86-B60C-A22F4E0E7B52}">
      <dgm:prSet/>
      <dgm:spPr/>
      <dgm:t>
        <a:bodyPr/>
        <a:lstStyle/>
        <a:p>
          <a:endParaRPr lang="en-US"/>
        </a:p>
      </dgm:t>
    </dgm:pt>
    <dgm:pt modelId="{BD899048-4686-47EE-A97E-FC8160C8C175}" type="sibTrans" cxnId="{20CF5759-05AE-4F86-B60C-A22F4E0E7B52}">
      <dgm:prSet/>
      <dgm:spPr/>
      <dgm:t>
        <a:bodyPr/>
        <a:lstStyle/>
        <a:p>
          <a:endParaRPr lang="en-US"/>
        </a:p>
      </dgm:t>
    </dgm:pt>
    <dgm:pt modelId="{B4F76EC5-B92F-4169-815F-1A10B86804C1}">
      <dgm:prSet phldrT="[Text]"/>
      <dgm:spPr/>
      <dgm:t>
        <a:bodyPr/>
        <a:lstStyle/>
        <a:p>
          <a:r>
            <a:rPr lang="en-US" dirty="0"/>
            <a:t>Aug. 1939</a:t>
          </a:r>
        </a:p>
      </dgm:t>
    </dgm:pt>
    <dgm:pt modelId="{30E77696-ECE1-487B-8512-75CF78EE258A}" type="parTrans" cxnId="{DDF7751B-17E5-4E15-BE2F-B269B3A1AD30}">
      <dgm:prSet/>
      <dgm:spPr/>
      <dgm:t>
        <a:bodyPr/>
        <a:lstStyle/>
        <a:p>
          <a:endParaRPr lang="en-US"/>
        </a:p>
      </dgm:t>
    </dgm:pt>
    <dgm:pt modelId="{8C414B76-A798-4302-B4CB-A3B4BFB66FEA}" type="sibTrans" cxnId="{DDF7751B-17E5-4E15-BE2F-B269B3A1AD30}">
      <dgm:prSet/>
      <dgm:spPr/>
      <dgm:t>
        <a:bodyPr/>
        <a:lstStyle/>
        <a:p>
          <a:endParaRPr lang="en-US"/>
        </a:p>
      </dgm:t>
    </dgm:pt>
    <dgm:pt modelId="{6BD5C9D5-6ABF-4AB8-9C7E-CFF2870B5918}">
      <dgm:prSet phldrT="[Text]"/>
      <dgm:spPr/>
      <dgm:t>
        <a:bodyPr/>
        <a:lstStyle/>
        <a:p>
          <a:r>
            <a:rPr lang="en-US" dirty="0"/>
            <a:t>Pact with Stalin</a:t>
          </a:r>
        </a:p>
      </dgm:t>
    </dgm:pt>
    <dgm:pt modelId="{6564D6CB-1814-427D-BCA1-85DE4202488D}" type="parTrans" cxnId="{028A96E6-3D02-4918-A80A-E4D662081DDD}">
      <dgm:prSet/>
      <dgm:spPr/>
      <dgm:t>
        <a:bodyPr/>
        <a:lstStyle/>
        <a:p>
          <a:endParaRPr lang="en-US"/>
        </a:p>
      </dgm:t>
    </dgm:pt>
    <dgm:pt modelId="{44E7106C-FBD1-4D2E-9D5B-B5CCF2A1CA47}" type="sibTrans" cxnId="{028A96E6-3D02-4918-A80A-E4D662081DDD}">
      <dgm:prSet/>
      <dgm:spPr/>
      <dgm:t>
        <a:bodyPr/>
        <a:lstStyle/>
        <a:p>
          <a:endParaRPr lang="en-US"/>
        </a:p>
      </dgm:t>
    </dgm:pt>
    <dgm:pt modelId="{CC7934FC-2CF5-4E13-BBED-BAB244958545}">
      <dgm:prSet phldrT="[Text]" phldr="1"/>
      <dgm:spPr/>
      <dgm:t>
        <a:bodyPr/>
        <a:lstStyle/>
        <a:p>
          <a:endParaRPr lang="en-US"/>
        </a:p>
      </dgm:t>
    </dgm:pt>
    <dgm:pt modelId="{9B816475-BC25-4BB0-876F-BD9F87A1262F}" type="parTrans" cxnId="{D3B983AE-6CE6-4EA1-ADFD-FF5DBFB1B5FA}">
      <dgm:prSet/>
      <dgm:spPr/>
      <dgm:t>
        <a:bodyPr/>
        <a:lstStyle/>
        <a:p>
          <a:endParaRPr lang="en-US"/>
        </a:p>
      </dgm:t>
    </dgm:pt>
    <dgm:pt modelId="{30D11ADD-F023-450A-9534-C75408FD2408}" type="sibTrans" cxnId="{D3B983AE-6CE6-4EA1-ADFD-FF5DBFB1B5FA}">
      <dgm:prSet/>
      <dgm:spPr/>
      <dgm:t>
        <a:bodyPr/>
        <a:lstStyle/>
        <a:p>
          <a:endParaRPr lang="en-US"/>
        </a:p>
      </dgm:t>
    </dgm:pt>
    <dgm:pt modelId="{B5E71A08-45CA-4DED-B4F3-C29CC24BCB1A}">
      <dgm:prSet phldrT="[Text]"/>
      <dgm:spPr/>
      <dgm:t>
        <a:bodyPr/>
        <a:lstStyle/>
        <a:p>
          <a:r>
            <a:rPr lang="en-US" dirty="0"/>
            <a:t>Sept 1, 1939</a:t>
          </a:r>
        </a:p>
      </dgm:t>
    </dgm:pt>
    <dgm:pt modelId="{CA96BB41-4EA0-4CC3-A89F-A30646B36D1A}" type="parTrans" cxnId="{3139AE38-E4FD-4129-8365-F7702A85CA0B}">
      <dgm:prSet/>
      <dgm:spPr/>
      <dgm:t>
        <a:bodyPr/>
        <a:lstStyle/>
        <a:p>
          <a:endParaRPr lang="en-US"/>
        </a:p>
      </dgm:t>
    </dgm:pt>
    <dgm:pt modelId="{D97CF24B-0F25-42AD-8107-07EA1045C7AD}" type="sibTrans" cxnId="{3139AE38-E4FD-4129-8365-F7702A85CA0B}">
      <dgm:prSet/>
      <dgm:spPr/>
      <dgm:t>
        <a:bodyPr/>
        <a:lstStyle/>
        <a:p>
          <a:endParaRPr lang="en-US"/>
        </a:p>
      </dgm:t>
    </dgm:pt>
    <dgm:pt modelId="{A8AA94D2-9E10-4A16-A069-890584768861}">
      <dgm:prSet phldrT="[Text]"/>
      <dgm:spPr/>
      <dgm:t>
        <a:bodyPr/>
        <a:lstStyle/>
        <a:p>
          <a:r>
            <a:rPr lang="en-US" dirty="0"/>
            <a:t>Poland</a:t>
          </a:r>
        </a:p>
      </dgm:t>
    </dgm:pt>
    <dgm:pt modelId="{8367954B-F0E1-4EDD-881C-5EB79938B4CC}" type="parTrans" cxnId="{8B5C80F1-14A1-424D-A270-A98F7636CB56}">
      <dgm:prSet/>
      <dgm:spPr/>
      <dgm:t>
        <a:bodyPr/>
        <a:lstStyle/>
        <a:p>
          <a:endParaRPr lang="en-US"/>
        </a:p>
      </dgm:t>
    </dgm:pt>
    <dgm:pt modelId="{B252C1B0-19A9-46F2-A462-3FDB11EF5233}" type="sibTrans" cxnId="{8B5C80F1-14A1-424D-A270-A98F7636CB56}">
      <dgm:prSet/>
      <dgm:spPr/>
      <dgm:t>
        <a:bodyPr/>
        <a:lstStyle/>
        <a:p>
          <a:endParaRPr lang="en-US"/>
        </a:p>
      </dgm:t>
    </dgm:pt>
    <dgm:pt modelId="{ABA64918-50F3-4261-90DE-126746BEC077}">
      <dgm:prSet phldrT="[Text]" phldr="1"/>
      <dgm:spPr/>
      <dgm:t>
        <a:bodyPr/>
        <a:lstStyle/>
        <a:p>
          <a:endParaRPr lang="en-US"/>
        </a:p>
      </dgm:t>
    </dgm:pt>
    <dgm:pt modelId="{7E2014E1-1487-468E-A973-87956D9ADF79}" type="parTrans" cxnId="{F27FFFDD-7598-4291-834B-6CD289FD7AB3}">
      <dgm:prSet/>
      <dgm:spPr/>
      <dgm:t>
        <a:bodyPr/>
        <a:lstStyle/>
        <a:p>
          <a:endParaRPr lang="en-US"/>
        </a:p>
      </dgm:t>
    </dgm:pt>
    <dgm:pt modelId="{AEE73274-16F3-47B4-9C5F-C0199911336A}" type="sibTrans" cxnId="{F27FFFDD-7598-4291-834B-6CD289FD7AB3}">
      <dgm:prSet/>
      <dgm:spPr/>
      <dgm:t>
        <a:bodyPr/>
        <a:lstStyle/>
        <a:p>
          <a:endParaRPr lang="en-US"/>
        </a:p>
      </dgm:t>
    </dgm:pt>
    <dgm:pt modelId="{87A40819-4DCA-465A-B5F2-93C7A9604621}">
      <dgm:prSet phldrT="[Text]"/>
      <dgm:spPr/>
      <dgm:t>
        <a:bodyPr/>
        <a:lstStyle/>
        <a:p>
          <a:r>
            <a:rPr lang="en-US" dirty="0"/>
            <a:t>Sept. 3, 1939</a:t>
          </a:r>
        </a:p>
      </dgm:t>
    </dgm:pt>
    <dgm:pt modelId="{CF7E82CC-37EB-4F6E-B98C-CF528CA529E6}" type="parTrans" cxnId="{E2AEEAB6-F3C9-4C8D-B697-EDD9770F0653}">
      <dgm:prSet/>
      <dgm:spPr/>
      <dgm:t>
        <a:bodyPr/>
        <a:lstStyle/>
        <a:p>
          <a:endParaRPr lang="en-US"/>
        </a:p>
      </dgm:t>
    </dgm:pt>
    <dgm:pt modelId="{433483AB-C55E-4734-B178-2504F61B8927}" type="sibTrans" cxnId="{E2AEEAB6-F3C9-4C8D-B697-EDD9770F0653}">
      <dgm:prSet/>
      <dgm:spPr/>
      <dgm:t>
        <a:bodyPr/>
        <a:lstStyle/>
        <a:p>
          <a:endParaRPr lang="en-US"/>
        </a:p>
      </dgm:t>
    </dgm:pt>
    <dgm:pt modelId="{81F30BE9-31FF-4D29-A3A7-F2C91B5D8F56}">
      <dgm:prSet phldrT="[Text]"/>
      <dgm:spPr/>
      <dgm:t>
        <a:bodyPr/>
        <a:lstStyle/>
        <a:p>
          <a:r>
            <a:rPr lang="en-US" dirty="0"/>
            <a:t>WW2</a:t>
          </a:r>
        </a:p>
      </dgm:t>
    </dgm:pt>
    <dgm:pt modelId="{B16EB675-896D-4791-9946-ED2779359195}" type="parTrans" cxnId="{F737FE24-C035-4861-AA4F-410E20C0A5F7}">
      <dgm:prSet/>
      <dgm:spPr/>
      <dgm:t>
        <a:bodyPr/>
        <a:lstStyle/>
        <a:p>
          <a:endParaRPr lang="en-US"/>
        </a:p>
      </dgm:t>
    </dgm:pt>
    <dgm:pt modelId="{B55F814F-92C4-4F43-B222-3B4808F08194}" type="sibTrans" cxnId="{F737FE24-C035-4861-AA4F-410E20C0A5F7}">
      <dgm:prSet/>
      <dgm:spPr/>
      <dgm:t>
        <a:bodyPr/>
        <a:lstStyle/>
        <a:p>
          <a:endParaRPr lang="en-US"/>
        </a:p>
      </dgm:t>
    </dgm:pt>
    <dgm:pt modelId="{E5A5420E-869E-4FC9-9FC5-CBDE9BE58AAE}" type="pres">
      <dgm:prSet presAssocID="{BA41CEA3-AED5-465F-8C1F-D5E705DBC874}" presName="Name0" presStyleCnt="0">
        <dgm:presLayoutVars>
          <dgm:dir/>
          <dgm:animLvl val="lvl"/>
          <dgm:resizeHandles val="exact"/>
        </dgm:presLayoutVars>
      </dgm:prSet>
      <dgm:spPr/>
    </dgm:pt>
    <dgm:pt modelId="{95E59BCF-8976-4BC5-A743-9813A8850C25}" type="pres">
      <dgm:prSet presAssocID="{ABA64918-50F3-4261-90DE-126746BEC077}" presName="boxAndChildren" presStyleCnt="0"/>
      <dgm:spPr/>
    </dgm:pt>
    <dgm:pt modelId="{657847BB-4D70-41D8-B0FD-BA62090F097B}" type="pres">
      <dgm:prSet presAssocID="{ABA64918-50F3-4261-90DE-126746BEC077}" presName="parentTextBox" presStyleLbl="node1" presStyleIdx="0" presStyleCnt="3"/>
      <dgm:spPr/>
    </dgm:pt>
    <dgm:pt modelId="{47420128-2229-4008-92FB-1338CD483A15}" type="pres">
      <dgm:prSet presAssocID="{ABA64918-50F3-4261-90DE-126746BEC077}" presName="entireBox" presStyleLbl="node1" presStyleIdx="0" presStyleCnt="3"/>
      <dgm:spPr/>
    </dgm:pt>
    <dgm:pt modelId="{F075C3AF-5B3D-4DE6-A47A-79166B02C793}" type="pres">
      <dgm:prSet presAssocID="{ABA64918-50F3-4261-90DE-126746BEC077}" presName="descendantBox" presStyleCnt="0"/>
      <dgm:spPr/>
    </dgm:pt>
    <dgm:pt modelId="{7A1860B9-CF8A-400E-88DB-66D7FCE78D73}" type="pres">
      <dgm:prSet presAssocID="{87A40819-4DCA-465A-B5F2-93C7A9604621}" presName="childTextBox" presStyleLbl="fgAccFollowNode1" presStyleIdx="0" presStyleCnt="6">
        <dgm:presLayoutVars>
          <dgm:bulletEnabled val="1"/>
        </dgm:presLayoutVars>
      </dgm:prSet>
      <dgm:spPr/>
    </dgm:pt>
    <dgm:pt modelId="{4BFCE7A2-7B45-484E-A99A-AC61D68E206F}" type="pres">
      <dgm:prSet presAssocID="{81F30BE9-31FF-4D29-A3A7-F2C91B5D8F56}" presName="childTextBox" presStyleLbl="fgAccFollowNode1" presStyleIdx="1" presStyleCnt="6">
        <dgm:presLayoutVars>
          <dgm:bulletEnabled val="1"/>
        </dgm:presLayoutVars>
      </dgm:prSet>
      <dgm:spPr/>
    </dgm:pt>
    <dgm:pt modelId="{71916FE9-9FF9-4146-8795-877295278B52}" type="pres">
      <dgm:prSet presAssocID="{30D11ADD-F023-450A-9534-C75408FD2408}" presName="sp" presStyleCnt="0"/>
      <dgm:spPr/>
    </dgm:pt>
    <dgm:pt modelId="{6F96A4EA-8C63-4C82-961D-3F19708112FE}" type="pres">
      <dgm:prSet presAssocID="{CC7934FC-2CF5-4E13-BBED-BAB244958545}" presName="arrowAndChildren" presStyleCnt="0"/>
      <dgm:spPr/>
    </dgm:pt>
    <dgm:pt modelId="{37384AEE-67C6-476B-9553-CD4AD3F4920B}" type="pres">
      <dgm:prSet presAssocID="{CC7934FC-2CF5-4E13-BBED-BAB244958545}" presName="parentTextArrow" presStyleLbl="node1" presStyleIdx="0" presStyleCnt="3"/>
      <dgm:spPr/>
    </dgm:pt>
    <dgm:pt modelId="{8A7EA669-DD47-4965-B5C2-80DC226DFEC3}" type="pres">
      <dgm:prSet presAssocID="{CC7934FC-2CF5-4E13-BBED-BAB244958545}" presName="arrow" presStyleLbl="node1" presStyleIdx="1" presStyleCnt="3"/>
      <dgm:spPr/>
    </dgm:pt>
    <dgm:pt modelId="{266F5E0E-07B8-46F3-B037-EF7C86A88EE2}" type="pres">
      <dgm:prSet presAssocID="{CC7934FC-2CF5-4E13-BBED-BAB244958545}" presName="descendantArrow" presStyleCnt="0"/>
      <dgm:spPr/>
    </dgm:pt>
    <dgm:pt modelId="{6ED33F8D-02FA-42C1-857B-AAF5BFC05E71}" type="pres">
      <dgm:prSet presAssocID="{B5E71A08-45CA-4DED-B4F3-C29CC24BCB1A}" presName="childTextArrow" presStyleLbl="fgAccFollowNode1" presStyleIdx="2" presStyleCnt="6">
        <dgm:presLayoutVars>
          <dgm:bulletEnabled val="1"/>
        </dgm:presLayoutVars>
      </dgm:prSet>
      <dgm:spPr/>
    </dgm:pt>
    <dgm:pt modelId="{3BC28050-AA87-4916-B550-096415725A40}" type="pres">
      <dgm:prSet presAssocID="{A8AA94D2-9E10-4A16-A069-890584768861}" presName="childTextArrow" presStyleLbl="fgAccFollowNode1" presStyleIdx="3" presStyleCnt="6">
        <dgm:presLayoutVars>
          <dgm:bulletEnabled val="1"/>
        </dgm:presLayoutVars>
      </dgm:prSet>
      <dgm:spPr/>
    </dgm:pt>
    <dgm:pt modelId="{5666EBA1-45D8-4FB0-B0A4-FC55560A070F}" type="pres">
      <dgm:prSet presAssocID="{BD899048-4686-47EE-A97E-FC8160C8C175}" presName="sp" presStyleCnt="0"/>
      <dgm:spPr/>
    </dgm:pt>
    <dgm:pt modelId="{CD8E09AA-991B-404E-B608-1D67A100269F}" type="pres">
      <dgm:prSet presAssocID="{5CB24FBC-04FA-4641-8B1A-3D14DBE6A917}" presName="arrowAndChildren" presStyleCnt="0"/>
      <dgm:spPr/>
    </dgm:pt>
    <dgm:pt modelId="{ADE30C55-0E6B-49C6-B0E1-898B7930E58C}" type="pres">
      <dgm:prSet presAssocID="{5CB24FBC-04FA-4641-8B1A-3D14DBE6A917}" presName="parentTextArrow" presStyleLbl="node1" presStyleIdx="1" presStyleCnt="3"/>
      <dgm:spPr/>
    </dgm:pt>
    <dgm:pt modelId="{7299B567-4F21-4F2E-8E47-E7C66C955CB1}" type="pres">
      <dgm:prSet presAssocID="{5CB24FBC-04FA-4641-8B1A-3D14DBE6A917}" presName="arrow" presStyleLbl="node1" presStyleIdx="2" presStyleCnt="3"/>
      <dgm:spPr/>
    </dgm:pt>
    <dgm:pt modelId="{B68D0A76-87AC-4D3C-9BC0-E9835512D2A6}" type="pres">
      <dgm:prSet presAssocID="{5CB24FBC-04FA-4641-8B1A-3D14DBE6A917}" presName="descendantArrow" presStyleCnt="0"/>
      <dgm:spPr/>
    </dgm:pt>
    <dgm:pt modelId="{7D4DC8C2-71C3-4BC8-90CE-FC3A105FF436}" type="pres">
      <dgm:prSet presAssocID="{B4F76EC5-B92F-4169-815F-1A10B86804C1}" presName="childTextArrow" presStyleLbl="fgAccFollowNode1" presStyleIdx="4" presStyleCnt="6">
        <dgm:presLayoutVars>
          <dgm:bulletEnabled val="1"/>
        </dgm:presLayoutVars>
      </dgm:prSet>
      <dgm:spPr/>
    </dgm:pt>
    <dgm:pt modelId="{24A1A85F-09AE-49EA-851E-9A078D483EA2}" type="pres">
      <dgm:prSet presAssocID="{6BD5C9D5-6ABF-4AB8-9C7E-CFF2870B5918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3247015-9937-4091-B11D-769C739B676D}" type="presOf" srcId="{BA41CEA3-AED5-465F-8C1F-D5E705DBC874}" destId="{E5A5420E-869E-4FC9-9FC5-CBDE9BE58AAE}" srcOrd="0" destOrd="0" presId="urn:microsoft.com/office/officeart/2005/8/layout/process4"/>
    <dgm:cxn modelId="{DDF7751B-17E5-4E15-BE2F-B269B3A1AD30}" srcId="{5CB24FBC-04FA-4641-8B1A-3D14DBE6A917}" destId="{B4F76EC5-B92F-4169-815F-1A10B86804C1}" srcOrd="0" destOrd="0" parTransId="{30E77696-ECE1-487B-8512-75CF78EE258A}" sibTransId="{8C414B76-A798-4302-B4CB-A3B4BFB66FEA}"/>
    <dgm:cxn modelId="{F737FE24-C035-4861-AA4F-410E20C0A5F7}" srcId="{ABA64918-50F3-4261-90DE-126746BEC077}" destId="{81F30BE9-31FF-4D29-A3A7-F2C91B5D8F56}" srcOrd="1" destOrd="0" parTransId="{B16EB675-896D-4791-9946-ED2779359195}" sibTransId="{B55F814F-92C4-4F43-B222-3B4808F08194}"/>
    <dgm:cxn modelId="{3139AE38-E4FD-4129-8365-F7702A85CA0B}" srcId="{CC7934FC-2CF5-4E13-BBED-BAB244958545}" destId="{B5E71A08-45CA-4DED-B4F3-C29CC24BCB1A}" srcOrd="0" destOrd="0" parTransId="{CA96BB41-4EA0-4CC3-A89F-A30646B36D1A}" sibTransId="{D97CF24B-0F25-42AD-8107-07EA1045C7AD}"/>
    <dgm:cxn modelId="{289D804C-01DC-4429-94C5-D1079518551C}" type="presOf" srcId="{A8AA94D2-9E10-4A16-A069-890584768861}" destId="{3BC28050-AA87-4916-B550-096415725A40}" srcOrd="0" destOrd="0" presId="urn:microsoft.com/office/officeart/2005/8/layout/process4"/>
    <dgm:cxn modelId="{3F037052-9FC9-41C0-98C8-8329E2665D20}" type="presOf" srcId="{5CB24FBC-04FA-4641-8B1A-3D14DBE6A917}" destId="{ADE30C55-0E6B-49C6-B0E1-898B7930E58C}" srcOrd="0" destOrd="0" presId="urn:microsoft.com/office/officeart/2005/8/layout/process4"/>
    <dgm:cxn modelId="{20CF5759-05AE-4F86-B60C-A22F4E0E7B52}" srcId="{BA41CEA3-AED5-465F-8C1F-D5E705DBC874}" destId="{5CB24FBC-04FA-4641-8B1A-3D14DBE6A917}" srcOrd="0" destOrd="0" parTransId="{A5FB9B8C-43AD-4030-A49B-4F71BF5C6D3B}" sibTransId="{BD899048-4686-47EE-A97E-FC8160C8C175}"/>
    <dgm:cxn modelId="{0991DC64-3B66-4D27-8F23-6C0CE10BC585}" type="presOf" srcId="{5CB24FBC-04FA-4641-8B1A-3D14DBE6A917}" destId="{7299B567-4F21-4F2E-8E47-E7C66C955CB1}" srcOrd="1" destOrd="0" presId="urn:microsoft.com/office/officeart/2005/8/layout/process4"/>
    <dgm:cxn modelId="{9879F292-A7A9-4F73-B372-006B331F4FD3}" type="presOf" srcId="{6BD5C9D5-6ABF-4AB8-9C7E-CFF2870B5918}" destId="{24A1A85F-09AE-49EA-851E-9A078D483EA2}" srcOrd="0" destOrd="0" presId="urn:microsoft.com/office/officeart/2005/8/layout/process4"/>
    <dgm:cxn modelId="{831E9297-CAD1-4625-B79A-A49DF7E91402}" type="presOf" srcId="{CC7934FC-2CF5-4E13-BBED-BAB244958545}" destId="{37384AEE-67C6-476B-9553-CD4AD3F4920B}" srcOrd="0" destOrd="0" presId="urn:microsoft.com/office/officeart/2005/8/layout/process4"/>
    <dgm:cxn modelId="{2CD9BAAB-43B3-4BD1-9869-87380413E25A}" type="presOf" srcId="{CC7934FC-2CF5-4E13-BBED-BAB244958545}" destId="{8A7EA669-DD47-4965-B5C2-80DC226DFEC3}" srcOrd="1" destOrd="0" presId="urn:microsoft.com/office/officeart/2005/8/layout/process4"/>
    <dgm:cxn modelId="{D3B983AE-6CE6-4EA1-ADFD-FF5DBFB1B5FA}" srcId="{BA41CEA3-AED5-465F-8C1F-D5E705DBC874}" destId="{CC7934FC-2CF5-4E13-BBED-BAB244958545}" srcOrd="1" destOrd="0" parTransId="{9B816475-BC25-4BB0-876F-BD9F87A1262F}" sibTransId="{30D11ADD-F023-450A-9534-C75408FD2408}"/>
    <dgm:cxn modelId="{E2AEEAB6-F3C9-4C8D-B697-EDD9770F0653}" srcId="{ABA64918-50F3-4261-90DE-126746BEC077}" destId="{87A40819-4DCA-465A-B5F2-93C7A9604621}" srcOrd="0" destOrd="0" parTransId="{CF7E82CC-37EB-4F6E-B98C-CF528CA529E6}" sibTransId="{433483AB-C55E-4734-B178-2504F61B8927}"/>
    <dgm:cxn modelId="{9D33A6BB-51E8-4A35-B784-47854DEDBF09}" type="presOf" srcId="{81F30BE9-31FF-4D29-A3A7-F2C91B5D8F56}" destId="{4BFCE7A2-7B45-484E-A99A-AC61D68E206F}" srcOrd="0" destOrd="0" presId="urn:microsoft.com/office/officeart/2005/8/layout/process4"/>
    <dgm:cxn modelId="{F27FFFDD-7598-4291-834B-6CD289FD7AB3}" srcId="{BA41CEA3-AED5-465F-8C1F-D5E705DBC874}" destId="{ABA64918-50F3-4261-90DE-126746BEC077}" srcOrd="2" destOrd="0" parTransId="{7E2014E1-1487-468E-A973-87956D9ADF79}" sibTransId="{AEE73274-16F3-47B4-9C5F-C0199911336A}"/>
    <dgm:cxn modelId="{E853E0E1-6D64-4D2E-8DDE-FD2CC0045474}" type="presOf" srcId="{B4F76EC5-B92F-4169-815F-1A10B86804C1}" destId="{7D4DC8C2-71C3-4BC8-90CE-FC3A105FF436}" srcOrd="0" destOrd="0" presId="urn:microsoft.com/office/officeart/2005/8/layout/process4"/>
    <dgm:cxn modelId="{028A96E6-3D02-4918-A80A-E4D662081DDD}" srcId="{5CB24FBC-04FA-4641-8B1A-3D14DBE6A917}" destId="{6BD5C9D5-6ABF-4AB8-9C7E-CFF2870B5918}" srcOrd="1" destOrd="0" parTransId="{6564D6CB-1814-427D-BCA1-85DE4202488D}" sibTransId="{44E7106C-FBD1-4D2E-9D5B-B5CCF2A1CA47}"/>
    <dgm:cxn modelId="{6A772DEE-1930-4F9A-90C4-F00E63377186}" type="presOf" srcId="{B5E71A08-45CA-4DED-B4F3-C29CC24BCB1A}" destId="{6ED33F8D-02FA-42C1-857B-AAF5BFC05E71}" srcOrd="0" destOrd="0" presId="urn:microsoft.com/office/officeart/2005/8/layout/process4"/>
    <dgm:cxn modelId="{8B5C80F1-14A1-424D-A270-A98F7636CB56}" srcId="{CC7934FC-2CF5-4E13-BBED-BAB244958545}" destId="{A8AA94D2-9E10-4A16-A069-890584768861}" srcOrd="1" destOrd="0" parTransId="{8367954B-F0E1-4EDD-881C-5EB79938B4CC}" sibTransId="{B252C1B0-19A9-46F2-A462-3FDB11EF5233}"/>
    <dgm:cxn modelId="{1AF178F5-D8C4-4139-9492-B8C1A441138C}" type="presOf" srcId="{ABA64918-50F3-4261-90DE-126746BEC077}" destId="{47420128-2229-4008-92FB-1338CD483A15}" srcOrd="1" destOrd="0" presId="urn:microsoft.com/office/officeart/2005/8/layout/process4"/>
    <dgm:cxn modelId="{335210F6-E0DD-44DA-9668-92490EE02E8E}" type="presOf" srcId="{87A40819-4DCA-465A-B5F2-93C7A9604621}" destId="{7A1860B9-CF8A-400E-88DB-66D7FCE78D73}" srcOrd="0" destOrd="0" presId="urn:microsoft.com/office/officeart/2005/8/layout/process4"/>
    <dgm:cxn modelId="{E0CE57FB-AC8F-44A9-B83B-6C24363BFE44}" type="presOf" srcId="{ABA64918-50F3-4261-90DE-126746BEC077}" destId="{657847BB-4D70-41D8-B0FD-BA62090F097B}" srcOrd="0" destOrd="0" presId="urn:microsoft.com/office/officeart/2005/8/layout/process4"/>
    <dgm:cxn modelId="{C784EC13-9DE3-4232-AE54-0D5964BC2265}" type="presParOf" srcId="{E5A5420E-869E-4FC9-9FC5-CBDE9BE58AAE}" destId="{95E59BCF-8976-4BC5-A743-9813A8850C25}" srcOrd="0" destOrd="0" presId="urn:microsoft.com/office/officeart/2005/8/layout/process4"/>
    <dgm:cxn modelId="{3479CED3-72A3-4E8C-AC1E-F7F9433B0ED9}" type="presParOf" srcId="{95E59BCF-8976-4BC5-A743-9813A8850C25}" destId="{657847BB-4D70-41D8-B0FD-BA62090F097B}" srcOrd="0" destOrd="0" presId="urn:microsoft.com/office/officeart/2005/8/layout/process4"/>
    <dgm:cxn modelId="{E9237AAD-CCBB-4341-AEEA-DEF709E6DD66}" type="presParOf" srcId="{95E59BCF-8976-4BC5-A743-9813A8850C25}" destId="{47420128-2229-4008-92FB-1338CD483A15}" srcOrd="1" destOrd="0" presId="urn:microsoft.com/office/officeart/2005/8/layout/process4"/>
    <dgm:cxn modelId="{7AB84394-1158-4449-9431-2D05527E58E4}" type="presParOf" srcId="{95E59BCF-8976-4BC5-A743-9813A8850C25}" destId="{F075C3AF-5B3D-4DE6-A47A-79166B02C793}" srcOrd="2" destOrd="0" presId="urn:microsoft.com/office/officeart/2005/8/layout/process4"/>
    <dgm:cxn modelId="{95B64474-74B9-4D6C-8E06-FCE51E3A30D0}" type="presParOf" srcId="{F075C3AF-5B3D-4DE6-A47A-79166B02C793}" destId="{7A1860B9-CF8A-400E-88DB-66D7FCE78D73}" srcOrd="0" destOrd="0" presId="urn:microsoft.com/office/officeart/2005/8/layout/process4"/>
    <dgm:cxn modelId="{E3A0C185-431D-4B64-910A-21587F016E0D}" type="presParOf" srcId="{F075C3AF-5B3D-4DE6-A47A-79166B02C793}" destId="{4BFCE7A2-7B45-484E-A99A-AC61D68E206F}" srcOrd="1" destOrd="0" presId="urn:microsoft.com/office/officeart/2005/8/layout/process4"/>
    <dgm:cxn modelId="{3CBF6EE1-4320-4F4F-8EB0-A6BB5C37B2A2}" type="presParOf" srcId="{E5A5420E-869E-4FC9-9FC5-CBDE9BE58AAE}" destId="{71916FE9-9FF9-4146-8795-877295278B52}" srcOrd="1" destOrd="0" presId="urn:microsoft.com/office/officeart/2005/8/layout/process4"/>
    <dgm:cxn modelId="{B71E55DB-961A-4146-9504-71EC986ED6A8}" type="presParOf" srcId="{E5A5420E-869E-4FC9-9FC5-CBDE9BE58AAE}" destId="{6F96A4EA-8C63-4C82-961D-3F19708112FE}" srcOrd="2" destOrd="0" presId="urn:microsoft.com/office/officeart/2005/8/layout/process4"/>
    <dgm:cxn modelId="{E9544E80-7434-4F97-9C8D-8FD5EEDB9DE1}" type="presParOf" srcId="{6F96A4EA-8C63-4C82-961D-3F19708112FE}" destId="{37384AEE-67C6-476B-9553-CD4AD3F4920B}" srcOrd="0" destOrd="0" presId="urn:microsoft.com/office/officeart/2005/8/layout/process4"/>
    <dgm:cxn modelId="{D990FEC8-698A-422B-87D1-74147A3D6FE3}" type="presParOf" srcId="{6F96A4EA-8C63-4C82-961D-3F19708112FE}" destId="{8A7EA669-DD47-4965-B5C2-80DC226DFEC3}" srcOrd="1" destOrd="0" presId="urn:microsoft.com/office/officeart/2005/8/layout/process4"/>
    <dgm:cxn modelId="{67A01521-DE92-434C-8B1A-6B1C3D76D390}" type="presParOf" srcId="{6F96A4EA-8C63-4C82-961D-3F19708112FE}" destId="{266F5E0E-07B8-46F3-B037-EF7C86A88EE2}" srcOrd="2" destOrd="0" presId="urn:microsoft.com/office/officeart/2005/8/layout/process4"/>
    <dgm:cxn modelId="{93E8E09C-3B83-4B42-8B88-83A352B49143}" type="presParOf" srcId="{266F5E0E-07B8-46F3-B037-EF7C86A88EE2}" destId="{6ED33F8D-02FA-42C1-857B-AAF5BFC05E71}" srcOrd="0" destOrd="0" presId="urn:microsoft.com/office/officeart/2005/8/layout/process4"/>
    <dgm:cxn modelId="{91C93DF4-56C8-4463-AFF4-0DAF7C5FFAD0}" type="presParOf" srcId="{266F5E0E-07B8-46F3-B037-EF7C86A88EE2}" destId="{3BC28050-AA87-4916-B550-096415725A40}" srcOrd="1" destOrd="0" presId="urn:microsoft.com/office/officeart/2005/8/layout/process4"/>
    <dgm:cxn modelId="{5ED0ED1F-91F9-47B9-B17A-C39255D129D7}" type="presParOf" srcId="{E5A5420E-869E-4FC9-9FC5-CBDE9BE58AAE}" destId="{5666EBA1-45D8-4FB0-B0A4-FC55560A070F}" srcOrd="3" destOrd="0" presId="urn:microsoft.com/office/officeart/2005/8/layout/process4"/>
    <dgm:cxn modelId="{D340324A-DDAE-4104-B921-DB3FCF282DBC}" type="presParOf" srcId="{E5A5420E-869E-4FC9-9FC5-CBDE9BE58AAE}" destId="{CD8E09AA-991B-404E-B608-1D67A100269F}" srcOrd="4" destOrd="0" presId="urn:microsoft.com/office/officeart/2005/8/layout/process4"/>
    <dgm:cxn modelId="{308EA7E5-2A8C-4FDE-B60B-8E3A7641B78B}" type="presParOf" srcId="{CD8E09AA-991B-404E-B608-1D67A100269F}" destId="{ADE30C55-0E6B-49C6-B0E1-898B7930E58C}" srcOrd="0" destOrd="0" presId="urn:microsoft.com/office/officeart/2005/8/layout/process4"/>
    <dgm:cxn modelId="{E3502E04-956A-4AAA-AAD7-D19DE337ABC7}" type="presParOf" srcId="{CD8E09AA-991B-404E-B608-1D67A100269F}" destId="{7299B567-4F21-4F2E-8E47-E7C66C955CB1}" srcOrd="1" destOrd="0" presId="urn:microsoft.com/office/officeart/2005/8/layout/process4"/>
    <dgm:cxn modelId="{0BF679E1-65E8-458B-9402-9FF58B7BA26A}" type="presParOf" srcId="{CD8E09AA-991B-404E-B608-1D67A100269F}" destId="{B68D0A76-87AC-4D3C-9BC0-E9835512D2A6}" srcOrd="2" destOrd="0" presId="urn:microsoft.com/office/officeart/2005/8/layout/process4"/>
    <dgm:cxn modelId="{6199176C-8000-4C56-8233-08C8DCC2CCA8}" type="presParOf" srcId="{B68D0A76-87AC-4D3C-9BC0-E9835512D2A6}" destId="{7D4DC8C2-71C3-4BC8-90CE-FC3A105FF436}" srcOrd="0" destOrd="0" presId="urn:microsoft.com/office/officeart/2005/8/layout/process4"/>
    <dgm:cxn modelId="{5820C48E-3A92-4B6A-97DD-99782D2B52D0}" type="presParOf" srcId="{B68D0A76-87AC-4D3C-9BC0-E9835512D2A6}" destId="{24A1A85F-09AE-49EA-851E-9A078D483EA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44783-71FB-49D0-9E3A-F7F9E0889E13}">
      <dsp:nvSpPr>
        <dsp:cNvPr id="0" name=""/>
        <dsp:cNvSpPr/>
      </dsp:nvSpPr>
      <dsp:spPr>
        <a:xfrm>
          <a:off x="0" y="3728385"/>
          <a:ext cx="7467600" cy="12237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0" y="3728385"/>
        <a:ext cx="7467600" cy="660819"/>
      </dsp:txXfrm>
    </dsp:sp>
    <dsp:sp modelId="{0310C9A4-403E-4280-8C1A-B70630CA0451}">
      <dsp:nvSpPr>
        <dsp:cNvPr id="0" name=""/>
        <dsp:cNvSpPr/>
      </dsp:nvSpPr>
      <dsp:spPr>
        <a:xfrm>
          <a:off x="0" y="4364729"/>
          <a:ext cx="3733799" cy="562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Sept. 1938</a:t>
          </a:r>
        </a:p>
      </dsp:txBody>
      <dsp:txXfrm>
        <a:off x="0" y="4364729"/>
        <a:ext cx="3733799" cy="562920"/>
      </dsp:txXfrm>
    </dsp:sp>
    <dsp:sp modelId="{BEF4CEFE-05EF-41DA-B9EE-45FD215813EB}">
      <dsp:nvSpPr>
        <dsp:cNvPr id="0" name=""/>
        <dsp:cNvSpPr/>
      </dsp:nvSpPr>
      <dsp:spPr>
        <a:xfrm>
          <a:off x="3733800" y="4364729"/>
          <a:ext cx="3733799" cy="562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Czechoslovakia</a:t>
          </a:r>
        </a:p>
      </dsp:txBody>
      <dsp:txXfrm>
        <a:off x="3733800" y="4364729"/>
        <a:ext cx="3733799" cy="562920"/>
      </dsp:txXfrm>
    </dsp:sp>
    <dsp:sp modelId="{BAA40196-B056-423D-A360-3201FC2AA5E3}">
      <dsp:nvSpPr>
        <dsp:cNvPr id="0" name=""/>
        <dsp:cNvSpPr/>
      </dsp:nvSpPr>
      <dsp:spPr>
        <a:xfrm rot="10800000">
          <a:off x="0" y="1864630"/>
          <a:ext cx="7467600" cy="188211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10800000">
        <a:off x="0" y="1864630"/>
        <a:ext cx="7467600" cy="660620"/>
      </dsp:txXfrm>
    </dsp:sp>
    <dsp:sp modelId="{B1BBE4E6-0A2C-4199-9F92-1FB53EA4951E}">
      <dsp:nvSpPr>
        <dsp:cNvPr id="0" name=""/>
        <dsp:cNvSpPr/>
      </dsp:nvSpPr>
      <dsp:spPr>
        <a:xfrm>
          <a:off x="0" y="2525251"/>
          <a:ext cx="3733799" cy="562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Mar. 1938</a:t>
          </a:r>
        </a:p>
      </dsp:txBody>
      <dsp:txXfrm>
        <a:off x="0" y="2525251"/>
        <a:ext cx="3733799" cy="562751"/>
      </dsp:txXfrm>
    </dsp:sp>
    <dsp:sp modelId="{DD1F2B96-1518-40B8-BAFA-7D4ADF47FA78}">
      <dsp:nvSpPr>
        <dsp:cNvPr id="0" name=""/>
        <dsp:cNvSpPr/>
      </dsp:nvSpPr>
      <dsp:spPr>
        <a:xfrm>
          <a:off x="3733800" y="2525251"/>
          <a:ext cx="3733799" cy="562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Austria</a:t>
          </a:r>
        </a:p>
      </dsp:txBody>
      <dsp:txXfrm>
        <a:off x="3733800" y="2525251"/>
        <a:ext cx="3733799" cy="562751"/>
      </dsp:txXfrm>
    </dsp:sp>
    <dsp:sp modelId="{F440B10A-170D-42E9-AB2D-8FDA385F7CF5}">
      <dsp:nvSpPr>
        <dsp:cNvPr id="0" name=""/>
        <dsp:cNvSpPr/>
      </dsp:nvSpPr>
      <dsp:spPr>
        <a:xfrm rot="10800000">
          <a:off x="0" y="875"/>
          <a:ext cx="7467600" cy="188211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10800000">
        <a:off x="0" y="875"/>
        <a:ext cx="7467600" cy="660620"/>
      </dsp:txXfrm>
    </dsp:sp>
    <dsp:sp modelId="{00A37183-6A26-442F-92DC-3F9D69D1996F}">
      <dsp:nvSpPr>
        <dsp:cNvPr id="0" name=""/>
        <dsp:cNvSpPr/>
      </dsp:nvSpPr>
      <dsp:spPr>
        <a:xfrm>
          <a:off x="0" y="661496"/>
          <a:ext cx="3733799" cy="562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Mar. 1936</a:t>
          </a:r>
        </a:p>
      </dsp:txBody>
      <dsp:txXfrm>
        <a:off x="0" y="661496"/>
        <a:ext cx="3733799" cy="562751"/>
      </dsp:txXfrm>
    </dsp:sp>
    <dsp:sp modelId="{53E3F0F0-B0A7-4781-8F9F-B4112FA8FD09}">
      <dsp:nvSpPr>
        <dsp:cNvPr id="0" name=""/>
        <dsp:cNvSpPr/>
      </dsp:nvSpPr>
      <dsp:spPr>
        <a:xfrm>
          <a:off x="3733800" y="661496"/>
          <a:ext cx="3733799" cy="562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Rhineland</a:t>
          </a:r>
        </a:p>
      </dsp:txBody>
      <dsp:txXfrm>
        <a:off x="3733800" y="661496"/>
        <a:ext cx="3733799" cy="562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0128-2229-4008-92FB-1338CD483A15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0" y="3668635"/>
        <a:ext cx="7467600" cy="650229"/>
      </dsp:txXfrm>
    </dsp:sp>
    <dsp:sp modelId="{7A1860B9-CF8A-400E-88DB-66D7FCE78D73}">
      <dsp:nvSpPr>
        <dsp:cNvPr id="0" name=""/>
        <dsp:cNvSpPr/>
      </dsp:nvSpPr>
      <dsp:spPr>
        <a:xfrm>
          <a:off x="0" y="4294782"/>
          <a:ext cx="3733799" cy="5538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Sept. 3, 1939</a:t>
          </a:r>
        </a:p>
      </dsp:txBody>
      <dsp:txXfrm>
        <a:off x="0" y="4294782"/>
        <a:ext cx="3733799" cy="553898"/>
      </dsp:txXfrm>
    </dsp:sp>
    <dsp:sp modelId="{4BFCE7A2-7B45-484E-A99A-AC61D68E206F}">
      <dsp:nvSpPr>
        <dsp:cNvPr id="0" name=""/>
        <dsp:cNvSpPr/>
      </dsp:nvSpPr>
      <dsp:spPr>
        <a:xfrm>
          <a:off x="3733800" y="4294782"/>
          <a:ext cx="3733799" cy="553898"/>
        </a:xfrm>
        <a:prstGeom prst="rect">
          <a:avLst/>
        </a:prstGeom>
        <a:solidFill>
          <a:schemeClr val="accent2">
            <a:tint val="40000"/>
            <a:alpha val="90000"/>
            <a:hueOff val="-2648724"/>
            <a:satOff val="-3349"/>
            <a:lumOff val="-86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48724"/>
              <a:satOff val="-3349"/>
              <a:lumOff val="-8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WW2</a:t>
          </a:r>
        </a:p>
      </dsp:txBody>
      <dsp:txXfrm>
        <a:off x="3733800" y="4294782"/>
        <a:ext cx="3733799" cy="553898"/>
      </dsp:txXfrm>
    </dsp:sp>
    <dsp:sp modelId="{8A7EA669-DD47-4965-B5C2-80DC226DFEC3}">
      <dsp:nvSpPr>
        <dsp:cNvPr id="0" name=""/>
        <dsp:cNvSpPr/>
      </dsp:nvSpPr>
      <dsp:spPr>
        <a:xfrm rot="10800000">
          <a:off x="0" y="1834748"/>
          <a:ext cx="7467600" cy="1851948"/>
        </a:xfrm>
        <a:prstGeom prst="upArrowCallou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10800000">
        <a:off x="0" y="1834748"/>
        <a:ext cx="7467600" cy="650034"/>
      </dsp:txXfrm>
    </dsp:sp>
    <dsp:sp modelId="{6ED33F8D-02FA-42C1-857B-AAF5BFC05E71}">
      <dsp:nvSpPr>
        <dsp:cNvPr id="0" name=""/>
        <dsp:cNvSpPr/>
      </dsp:nvSpPr>
      <dsp:spPr>
        <a:xfrm>
          <a:off x="0" y="2484782"/>
          <a:ext cx="3733799" cy="553732"/>
        </a:xfrm>
        <a:prstGeom prst="rect">
          <a:avLst/>
        </a:prstGeom>
        <a:solidFill>
          <a:schemeClr val="accent2">
            <a:tint val="40000"/>
            <a:alpha val="90000"/>
            <a:hueOff val="-5297448"/>
            <a:satOff val="-6699"/>
            <a:lumOff val="-173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297448"/>
              <a:satOff val="-6699"/>
              <a:lumOff val="-17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Sept 1, 1939</a:t>
          </a:r>
        </a:p>
      </dsp:txBody>
      <dsp:txXfrm>
        <a:off x="0" y="2484782"/>
        <a:ext cx="3733799" cy="553732"/>
      </dsp:txXfrm>
    </dsp:sp>
    <dsp:sp modelId="{3BC28050-AA87-4916-B550-096415725A40}">
      <dsp:nvSpPr>
        <dsp:cNvPr id="0" name=""/>
        <dsp:cNvSpPr/>
      </dsp:nvSpPr>
      <dsp:spPr>
        <a:xfrm>
          <a:off x="3733800" y="2484782"/>
          <a:ext cx="3733799" cy="553732"/>
        </a:xfrm>
        <a:prstGeom prst="rect">
          <a:avLst/>
        </a:prstGeom>
        <a:solidFill>
          <a:schemeClr val="accent2">
            <a:tint val="40000"/>
            <a:alpha val="90000"/>
            <a:hueOff val="-7946171"/>
            <a:satOff val="-10048"/>
            <a:lumOff val="-259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946171"/>
              <a:satOff val="-10048"/>
              <a:lumOff val="-25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Poland</a:t>
          </a:r>
        </a:p>
      </dsp:txBody>
      <dsp:txXfrm>
        <a:off x="3733800" y="2484782"/>
        <a:ext cx="3733799" cy="553732"/>
      </dsp:txXfrm>
    </dsp:sp>
    <dsp:sp modelId="{7299B567-4F21-4F2E-8E47-E7C66C955CB1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10800000">
        <a:off x="0" y="861"/>
        <a:ext cx="7467600" cy="650034"/>
      </dsp:txXfrm>
    </dsp:sp>
    <dsp:sp modelId="{7D4DC8C2-71C3-4BC8-90CE-FC3A105FF436}">
      <dsp:nvSpPr>
        <dsp:cNvPr id="0" name=""/>
        <dsp:cNvSpPr/>
      </dsp:nvSpPr>
      <dsp:spPr>
        <a:xfrm>
          <a:off x="0" y="650895"/>
          <a:ext cx="3733799" cy="553732"/>
        </a:xfrm>
        <a:prstGeom prst="rect">
          <a:avLst/>
        </a:prstGeom>
        <a:solidFill>
          <a:schemeClr val="accent2">
            <a:tint val="40000"/>
            <a:alpha val="90000"/>
            <a:hueOff val="-10594895"/>
            <a:satOff val="-13398"/>
            <a:lumOff val="-346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0594895"/>
              <a:satOff val="-13398"/>
              <a:lumOff val="-3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Aug. 1939</a:t>
          </a:r>
        </a:p>
      </dsp:txBody>
      <dsp:txXfrm>
        <a:off x="0" y="650895"/>
        <a:ext cx="3733799" cy="553732"/>
      </dsp:txXfrm>
    </dsp:sp>
    <dsp:sp modelId="{24A1A85F-09AE-49EA-851E-9A078D483EA2}">
      <dsp:nvSpPr>
        <dsp:cNvPr id="0" name=""/>
        <dsp:cNvSpPr/>
      </dsp:nvSpPr>
      <dsp:spPr>
        <a:xfrm>
          <a:off x="3733800" y="650895"/>
          <a:ext cx="3733799" cy="553732"/>
        </a:xfrm>
        <a:prstGeom prst="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Pact with Stalin</a:t>
          </a:r>
        </a:p>
      </dsp:txBody>
      <dsp:txXfrm>
        <a:off x="3733800" y="650895"/>
        <a:ext cx="3733799" cy="553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082C3-2A62-4B78-9608-4D63C79C0B72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9FA7-65D5-4ADD-96F2-A57A7A59A2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0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9FA7-65D5-4ADD-96F2-A57A7A59A20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210A7E-C04F-41DC-A1DB-5AA669928B5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21021-3DCA-4CCE-B87F-DA1CC8CA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QW #15 Interwar Period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Define the interwar period.</a:t>
            </a:r>
          </a:p>
          <a:p>
            <a:r>
              <a:rPr lang="en-US" dirty="0"/>
              <a:t>Choose 3 countries from below and write a 3-4 sentence summary about each of the countries during the interwar period. </a:t>
            </a:r>
          </a:p>
          <a:p>
            <a:endParaRPr lang="en-US" dirty="0"/>
          </a:p>
          <a:p>
            <a:r>
              <a:rPr lang="en-US" dirty="0"/>
              <a:t>1. Russia</a:t>
            </a:r>
          </a:p>
          <a:p>
            <a:r>
              <a:rPr lang="en-US" dirty="0"/>
              <a:t>2. China</a:t>
            </a:r>
          </a:p>
          <a:p>
            <a:r>
              <a:rPr lang="en-US" dirty="0"/>
              <a:t>3. India</a:t>
            </a:r>
          </a:p>
          <a:p>
            <a:r>
              <a:rPr lang="en-US" dirty="0"/>
              <a:t>4. Italy</a:t>
            </a:r>
          </a:p>
          <a:p>
            <a:r>
              <a:rPr lang="en-US" dirty="0"/>
              <a:t>5. Japan</a:t>
            </a:r>
          </a:p>
          <a:p>
            <a:r>
              <a:rPr lang="en-US" dirty="0"/>
              <a:t>6. Germany</a:t>
            </a:r>
          </a:p>
          <a:p>
            <a:r>
              <a:rPr lang="en-US" dirty="0"/>
              <a:t>7. United States</a:t>
            </a:r>
          </a:p>
          <a:p>
            <a:r>
              <a:rPr lang="en-US" dirty="0"/>
              <a:t>8. Britain and France</a:t>
            </a:r>
          </a:p>
        </p:txBody>
      </p:sp>
    </p:spTree>
    <p:extLst>
      <p:ext uri="{BB962C8B-B14F-4D97-AF65-F5344CB8AC3E}">
        <p14:creationId xmlns:p14="http://schemas.microsoft.com/office/powerpoint/2010/main" val="20981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5C695-1901-6C46-B514-0035DF1F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A89FE-66D9-5C46-A34D-6BDE2C61C4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Blitz = Lightning </a:t>
            </a:r>
          </a:p>
          <a:p>
            <a:r>
              <a:rPr lang="en-US" sz="3200" dirty="0"/>
              <a:t>Krieg = War</a:t>
            </a:r>
          </a:p>
          <a:p>
            <a:endParaRPr lang="en-US" sz="3200" dirty="0"/>
          </a:p>
          <a:p>
            <a:r>
              <a:rPr lang="en-US" sz="3200" dirty="0"/>
              <a:t>What makes lightning so dangerous? Elaborate on all the things that lightning can do. </a:t>
            </a:r>
          </a:p>
          <a:p>
            <a:endParaRPr lang="en-US" sz="3200" dirty="0"/>
          </a:p>
          <a:p>
            <a:r>
              <a:rPr lang="en-US" sz="3200" dirty="0"/>
              <a:t>(2-3 sentences)</a:t>
            </a:r>
          </a:p>
        </p:txBody>
      </p:sp>
    </p:spTree>
    <p:extLst>
      <p:ext uri="{BB962C8B-B14F-4D97-AF65-F5344CB8AC3E}">
        <p14:creationId xmlns:p14="http://schemas.microsoft.com/office/powerpoint/2010/main" val="818463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Blitzkrieg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“Germany’s Lightning Attack” pg. 491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9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69B5-846E-6D48-AFA0-2BAF6B8F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Blitzkrieg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ACA5-6F71-7B44-AB50-C7457D8DD0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Fast-moving German warplanes invaded by raining bombs</a:t>
            </a:r>
          </a:p>
          <a:p>
            <a:r>
              <a:rPr lang="en-US" sz="2800" dirty="0"/>
              <a:t>Tanks followed by massive infantry troops would then sweep in and claim the territory</a:t>
            </a:r>
          </a:p>
          <a:p>
            <a:r>
              <a:rPr lang="en-US" sz="2800" dirty="0"/>
              <a:t>Blitzkrieg involved speed, modern weapons, and the element of surprise </a:t>
            </a:r>
          </a:p>
          <a:p>
            <a:endParaRPr lang="en-US" sz="2800" dirty="0"/>
          </a:p>
          <a:p>
            <a:r>
              <a:rPr lang="en-US" sz="2800" dirty="0"/>
              <a:t>Poland fell in 3 weeks</a:t>
            </a:r>
          </a:p>
          <a:p>
            <a:r>
              <a:rPr lang="en-US" sz="2800" dirty="0"/>
              <a:t>Poland surrendered before Britain and France even mobilized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8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Blitzkrieg effective?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/>
              <a:t>April 1940</a:t>
            </a:r>
          </a:p>
          <a:p>
            <a:pPr lvl="1">
              <a:buFontTx/>
              <a:buChar char="-"/>
            </a:pPr>
            <a:r>
              <a:rPr lang="en-US" sz="3200" dirty="0"/>
              <a:t>Took over Denmark and Norway</a:t>
            </a:r>
          </a:p>
          <a:p>
            <a:pPr>
              <a:buFontTx/>
              <a:buChar char="-"/>
            </a:pPr>
            <a:r>
              <a:rPr lang="en-US" sz="3200" dirty="0"/>
              <a:t>May 1940</a:t>
            </a:r>
          </a:p>
          <a:p>
            <a:pPr lvl="1">
              <a:buFontTx/>
              <a:buChar char="-"/>
            </a:pPr>
            <a:r>
              <a:rPr lang="en-US" sz="3200" dirty="0"/>
              <a:t>Swept through Holland, Belgium, and Luxembourg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for France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Hitler invades France from the North</a:t>
            </a:r>
          </a:p>
          <a:p>
            <a:r>
              <a:rPr lang="en-US" sz="3200" dirty="0"/>
              <a:t>Mussolini invades France from the South</a:t>
            </a:r>
          </a:p>
          <a:p>
            <a:r>
              <a:rPr lang="en-US" sz="3200" dirty="0"/>
              <a:t>June 14, 1940 - Paris had fallen</a:t>
            </a:r>
          </a:p>
          <a:p>
            <a:r>
              <a:rPr lang="en-US" sz="3200" dirty="0"/>
              <a:t>June 22 – France surrendered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41E5-C6A4-7E4E-BA57-F76AE98E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D83E3-994E-D441-946C-3DFF139989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 has failed in conquering Britain? Why did that person fail? Are there any similarities between that situation in the past in comparison to Hitler’s current situation?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(2-3 sentences)</a:t>
            </a:r>
          </a:p>
        </p:txBody>
      </p:sp>
    </p:spTree>
    <p:extLst>
      <p:ext uri="{BB962C8B-B14F-4D97-AF65-F5344CB8AC3E}">
        <p14:creationId xmlns:p14="http://schemas.microsoft.com/office/powerpoint/2010/main" val="107406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Germany attacks Great Britain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Pg. 493-494 (The Battle of Britain)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1211-124E-6A43-80F4-FA34C3CB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Germany Attacks Great Britain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87BC-5DC6-3847-ADF5-37AFBECA49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Britain’s Royal Air Force were badly outnumbered</a:t>
            </a:r>
          </a:p>
          <a:p>
            <a:r>
              <a:rPr lang="en-US" dirty="0"/>
              <a:t>Two secret weapons helped turn the tide of war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Radar</a:t>
            </a:r>
            <a:r>
              <a:rPr lang="en-US" dirty="0"/>
              <a:t>- could tell the number, speed, and direction of incoming warplanes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Enigma</a:t>
            </a:r>
            <a:r>
              <a:rPr lang="en-US" dirty="0"/>
              <a:t>- Decoded German secret messages</a:t>
            </a:r>
          </a:p>
          <a:p>
            <a:r>
              <a:rPr lang="en-US" dirty="0">
                <a:solidFill>
                  <a:srgbClr val="FF0000"/>
                </a:solidFill>
              </a:rPr>
              <a:t>Winston Churchill</a:t>
            </a:r>
            <a:r>
              <a:rPr lang="en-US" dirty="0"/>
              <a:t> did not allow the British to give up!</a:t>
            </a:r>
          </a:p>
          <a:p>
            <a:r>
              <a:rPr lang="en-US" dirty="0"/>
              <a:t>Eventually Hitler decided to call off his attacks and focus his attention on Eastern Europe and the Mediterranean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55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 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wasn’t Hitler able to defeat Britain like the rest of Europe? List several reasons and explain each. </a:t>
            </a:r>
          </a:p>
        </p:txBody>
      </p:sp>
    </p:spTree>
    <p:extLst>
      <p:ext uri="{BB962C8B-B14F-4D97-AF65-F5344CB8AC3E}">
        <p14:creationId xmlns:p14="http://schemas.microsoft.com/office/powerpoint/2010/main" val="417821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Hitler’s Lightning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Students will examine the blitzkrieg strategy and evaluate its effectiveness during the beginning of WWII as measured through their </a:t>
            </a:r>
            <a:r>
              <a:rPr lang="en-US" sz="3200" u="sng" dirty="0">
                <a:solidFill>
                  <a:srgbClr val="FF0000"/>
                </a:solidFill>
              </a:rPr>
              <a:t>Cornell notes</a:t>
            </a:r>
            <a:r>
              <a:rPr lang="en-US" sz="3200" dirty="0"/>
              <a:t>, </a:t>
            </a:r>
            <a:r>
              <a:rPr lang="en-US" sz="3200" u="sng" dirty="0">
                <a:solidFill>
                  <a:srgbClr val="FF0000"/>
                </a:solidFill>
              </a:rPr>
              <a:t>reading analysis</a:t>
            </a:r>
            <a:r>
              <a:rPr lang="en-US" sz="3200" dirty="0"/>
              <a:t>, </a:t>
            </a:r>
            <a:r>
              <a:rPr lang="en-US" sz="3200" u="sng" dirty="0">
                <a:solidFill>
                  <a:srgbClr val="FF0000"/>
                </a:solidFill>
              </a:rPr>
              <a:t>QW</a:t>
            </a:r>
            <a:r>
              <a:rPr lang="en-US" sz="3200" dirty="0"/>
              <a:t>, </a:t>
            </a:r>
            <a:r>
              <a:rPr lang="en-US" sz="3200" u="sng" dirty="0">
                <a:solidFill>
                  <a:srgbClr val="FF0000"/>
                </a:solidFill>
              </a:rPr>
              <a:t>discussion</a:t>
            </a:r>
            <a:r>
              <a:rPr lang="en-US" sz="3200" dirty="0"/>
              <a:t>, and </a:t>
            </a:r>
            <a:r>
              <a:rPr lang="en-US" sz="3200" u="sng" dirty="0">
                <a:solidFill>
                  <a:srgbClr val="FF0000"/>
                </a:solidFill>
              </a:rPr>
              <a:t>exit slip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9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Each time the Nazi gained new territory, Hitler would declare an end to his demands</a:t>
            </a:r>
          </a:p>
          <a:p>
            <a:r>
              <a:rPr lang="en-US" sz="3200" dirty="0"/>
              <a:t>Peace seemed guaranteed… until Hitler expanded again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008-93C2-D640-86DC-913B54F8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7B070-BB55-2E44-B6B0-6723B20E50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policy was the League of Nations using to address Hitler and the Nazis? Why did they use this strategy?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(2-3 sentences) </a:t>
            </a:r>
          </a:p>
        </p:txBody>
      </p:sp>
    </p:spTree>
    <p:extLst>
      <p:ext uri="{BB962C8B-B14F-4D97-AF65-F5344CB8AC3E}">
        <p14:creationId xmlns:p14="http://schemas.microsoft.com/office/powerpoint/2010/main" val="21450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(German Expansion)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260860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Stalin and Hitler -- allies?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Hitler promised Stalin half of Poland </a:t>
            </a:r>
          </a:p>
          <a:p>
            <a:r>
              <a:rPr lang="en-US" sz="2800" dirty="0"/>
              <a:t>Promised Stalin that he could take over Finland and the Baltic countries (Lithuania, Latvia, and Estonia)</a:t>
            </a:r>
          </a:p>
          <a:p>
            <a:r>
              <a:rPr lang="en-US" sz="2800" dirty="0"/>
              <a:t>In return, Hitler can focus on Western Europe without worrying about the Eastern Front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Begins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The invasion of Poland started WW2 (Sept. 1939)</a:t>
            </a:r>
          </a:p>
          <a:p>
            <a:r>
              <a:rPr lang="en-US" sz="3200" dirty="0"/>
              <a:t>France and Great Britain finally gave up on </a:t>
            </a:r>
            <a:r>
              <a:rPr lang="en-US" sz="3200" u="sng" dirty="0"/>
              <a:t>appeasement</a:t>
            </a:r>
            <a:r>
              <a:rPr lang="en-US" sz="3200" dirty="0"/>
              <a:t> and declared war on Germany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</TotalTime>
  <Words>539</Words>
  <Application>Microsoft Macintosh PowerPoint</Application>
  <PresentationFormat>On-screen Show (4:3)</PresentationFormat>
  <Paragraphs>99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Oriel</vt:lpstr>
      <vt:lpstr>QW #15 Interwar Period </vt:lpstr>
      <vt:lpstr>Hitler’s Lightning War</vt:lpstr>
      <vt:lpstr>Objective: </vt:lpstr>
      <vt:lpstr>Setting the stage</vt:lpstr>
      <vt:lpstr>JTPS</vt:lpstr>
      <vt:lpstr>Timeline (German Expansion) </vt:lpstr>
      <vt:lpstr>Timeline</vt:lpstr>
      <vt:lpstr>Stalin and Hitler -- allies?</vt:lpstr>
      <vt:lpstr>WWII Begins </vt:lpstr>
      <vt:lpstr>JTPS</vt:lpstr>
      <vt:lpstr>Blitzkrieg </vt:lpstr>
      <vt:lpstr>Blitzkrieg </vt:lpstr>
      <vt:lpstr>Blitzkrieg effective?</vt:lpstr>
      <vt:lpstr>Battle for France</vt:lpstr>
      <vt:lpstr>PowerPoint Presentation</vt:lpstr>
      <vt:lpstr>JTPS</vt:lpstr>
      <vt:lpstr>Germany attacks Great Britain</vt:lpstr>
      <vt:lpstr>Germany Attacks Great Britain </vt:lpstr>
      <vt:lpstr>Justify Think Pair Share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Hitler’s Lightning War</dc:title>
  <dc:creator>John</dc:creator>
  <cp:lastModifiedBy>Microsoft Office User</cp:lastModifiedBy>
  <cp:revision>26</cp:revision>
  <dcterms:created xsi:type="dcterms:W3CDTF">2011-03-03T16:34:59Z</dcterms:created>
  <dcterms:modified xsi:type="dcterms:W3CDTF">2019-02-07T23:54:33Z</dcterms:modified>
</cp:coreProperties>
</file>