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8D9B-FEDB-4E9C-8D70-AC3C8E0324F6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2586-3881-43CB-98FC-F3E01479D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5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02586-3881-43CB-98FC-F3E01479D5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E83205-05DC-4AA6-B13A-93D5775F384E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47B497-4F69-439D-A14A-5687A4809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Failure to Halt Aggression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investigate the various reasons that led to the U.S. policy of isolationism and its impact to the League of Nations as </a:t>
            </a:r>
            <a:r>
              <a:rPr lang="en-US"/>
              <a:t>measured </a:t>
            </a:r>
            <a:r>
              <a:rPr lang="en-US" smtClean="0"/>
              <a:t>by </a:t>
            </a:r>
            <a:r>
              <a:rPr lang="en-US" dirty="0"/>
              <a:t>their </a:t>
            </a:r>
            <a:r>
              <a:rPr lang="en-US" u="sng" dirty="0">
                <a:solidFill>
                  <a:srgbClr val="FF0000"/>
                </a:solidFill>
              </a:rPr>
              <a:t>Cornell notes</a:t>
            </a:r>
            <a:r>
              <a:rPr lang="en-US" dirty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QW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whole class discussion.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1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1930s</a:t>
            </a:r>
          </a:p>
          <a:p>
            <a:pPr lvl="1"/>
            <a:r>
              <a:rPr lang="en-US" dirty="0" smtClean="0"/>
              <a:t>Britain and France = did not stand up to Fascist aggression </a:t>
            </a:r>
          </a:p>
          <a:p>
            <a:pPr lvl="1"/>
            <a:r>
              <a:rPr lang="en-US" dirty="0" smtClean="0"/>
              <a:t>Both nations dealt with serious economic problems as a result of the Great Depression</a:t>
            </a:r>
          </a:p>
          <a:p>
            <a:pPr lvl="1"/>
            <a:r>
              <a:rPr lang="en-US" dirty="0" smtClean="0"/>
              <a:t>Horrors of WW1 created a deep desire to avoid war</a:t>
            </a:r>
          </a:p>
          <a:p>
            <a:pPr lvl="1"/>
            <a:r>
              <a:rPr lang="en-US" dirty="0" smtClean="0"/>
              <a:t>Hitler and Mussolini’s small territorial gains was a small price to pay for peace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U.S.?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Americans did not want the U.S. to police the world</a:t>
            </a:r>
          </a:p>
          <a:p>
            <a:r>
              <a:rPr lang="en-US" dirty="0" smtClean="0"/>
              <a:t>Americans believed in Isolationism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Isolationism – the belief that political ties to other countries should be avoided </a:t>
            </a:r>
          </a:p>
          <a:p>
            <a:r>
              <a:rPr lang="en-US" dirty="0" smtClean="0"/>
              <a:t>U.S. congress passed neutrality acts which banned loans and sale of arms to nations at war</a:t>
            </a:r>
          </a:p>
          <a:p>
            <a:r>
              <a:rPr lang="en-US" dirty="0" smtClean="0"/>
              <a:t>Believed this would keep U.S. out of another foreign war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Expands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1938, Hitler retakes Austria</a:t>
            </a:r>
          </a:p>
          <a:p>
            <a:r>
              <a:rPr lang="en-US" dirty="0" smtClean="0"/>
              <a:t>France and Britain ignored their pledge to protect Austria’s independence </a:t>
            </a:r>
          </a:p>
          <a:p>
            <a:r>
              <a:rPr lang="en-US" dirty="0" smtClean="0"/>
              <a:t>Hitler’s next conquest was Czechoslovakia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Munich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meeting took place between Germany, France, Britain, and Italy </a:t>
            </a:r>
          </a:p>
          <a:p>
            <a:r>
              <a:rPr lang="en-US" dirty="0" smtClean="0"/>
              <a:t>France and Britain chose appeasement</a:t>
            </a:r>
          </a:p>
          <a:p>
            <a:pPr lvl="1"/>
            <a:r>
              <a:rPr lang="en-US" dirty="0" smtClean="0"/>
              <a:t>Hitler only wanted the boarder of Czechoslovakia</a:t>
            </a:r>
          </a:p>
          <a:p>
            <a:pPr lvl="1"/>
            <a:r>
              <a:rPr lang="en-US" dirty="0" smtClean="0"/>
              <a:t>Many believed that war had been prevented</a:t>
            </a:r>
          </a:p>
          <a:p>
            <a:r>
              <a:rPr lang="en-US" dirty="0" smtClean="0"/>
              <a:t>6 months later, Hitler took over all of Czechoslovakia</a:t>
            </a:r>
          </a:p>
          <a:p>
            <a:r>
              <a:rPr lang="en-US" dirty="0" smtClean="0"/>
              <a:t>Mussolini takes over Albania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Nazis and Soviets =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 and France had an uneasy relationship with the Soviet Union</a:t>
            </a:r>
          </a:p>
          <a:p>
            <a:r>
              <a:rPr lang="en-US" dirty="0" smtClean="0"/>
              <a:t>Negotiations were slow</a:t>
            </a:r>
          </a:p>
          <a:p>
            <a:r>
              <a:rPr lang="en-US" dirty="0" smtClean="0"/>
              <a:t>Stalin bargained with Hitler and signed a nonaggression pact </a:t>
            </a:r>
          </a:p>
          <a:p>
            <a:pPr lvl="1"/>
            <a:r>
              <a:rPr lang="en-US" dirty="0" smtClean="0"/>
              <a:t>Germany and Russia publicly committed to never attack one another for 10 years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Quick-write #</a:t>
            </a:r>
            <a:r>
              <a:rPr lang="en-US" dirty="0" smtClean="0"/>
              <a:t>11 </a:t>
            </a:r>
            <a:r>
              <a:rPr lang="en-US" dirty="0" smtClean="0"/>
              <a:t>–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U.S. believe in prior to WWII? Why did they act in that particular way? Do you agree with their decision? Explain.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</TotalTime>
  <Words>313</Words>
  <Application>Microsoft Office PowerPoint</Application>
  <PresentationFormat>On-screen Show (4:3)</PresentationFormat>
  <Paragraphs>40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Failure to Halt Aggression</vt:lpstr>
      <vt:lpstr>Objective: </vt:lpstr>
      <vt:lpstr>Setting the Stage</vt:lpstr>
      <vt:lpstr>Where is the U.S.?</vt:lpstr>
      <vt:lpstr>Hitler Expands</vt:lpstr>
      <vt:lpstr>PowerPoint Presentation</vt:lpstr>
      <vt:lpstr>The Munich Conference</vt:lpstr>
      <vt:lpstr>Nazis and Soviets = peace</vt:lpstr>
      <vt:lpstr>Quick-write #11 – The U.S.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to Halt Aggression</dc:title>
  <dc:creator>John</dc:creator>
  <cp:lastModifiedBy>J</cp:lastModifiedBy>
  <cp:revision>34</cp:revision>
  <dcterms:created xsi:type="dcterms:W3CDTF">2011-03-01T06:43:45Z</dcterms:created>
  <dcterms:modified xsi:type="dcterms:W3CDTF">2019-01-27T19:29:35Z</dcterms:modified>
</cp:coreProperties>
</file>