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2" r:id="rId6"/>
    <p:sldId id="259" r:id="rId7"/>
    <p:sldId id="263" r:id="rId8"/>
    <p:sldId id="260" r:id="rId9"/>
    <p:sldId id="261" r:id="rId10"/>
    <p:sldId id="26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10"/>
  </p:normalViewPr>
  <p:slideViewPr>
    <p:cSldViewPr>
      <p:cViewPr varScale="1">
        <p:scale>
          <a:sx n="77" d="100"/>
          <a:sy n="77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872B7B-D55D-784A-9330-7EDD9FDF20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95A50-6549-4D4B-AA73-B942EA2509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1F91-6FCA-A64C-AE6F-D3DA9A020BE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665D3-4AD0-2A42-8303-52EE00FA19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E1359-3745-6C4B-92C4-545AB1B6A3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A08C3-8AB6-5C4C-AE0B-A2BA601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985E-F8E1-4647-BAFF-E23009F878DC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6E18A-DF46-4C0E-9967-AE968A92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Collapse of the Soviet Union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 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type of government and economy did Russia become when the Soviet Union collapsed? In your opinion, why did this happen?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investigate the flaws of the Soviet Union and be able to determine why it collapsed as measured through their </a:t>
            </a:r>
            <a:r>
              <a:rPr lang="en-US" u="sng" dirty="0">
                <a:solidFill>
                  <a:srgbClr val="FF0000"/>
                </a:solidFill>
              </a:rPr>
              <a:t>Cornell notes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mini quiz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discussion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exit slip.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3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Reforms of the 1980s brought a lot of hope to the Soviet Union and Eastern Europe</a:t>
            </a:r>
          </a:p>
          <a:p>
            <a:r>
              <a:rPr lang="en-US" dirty="0"/>
              <a:t>First time in decades, they were able to make choices</a:t>
            </a:r>
          </a:p>
          <a:p>
            <a:r>
              <a:rPr lang="en-US" dirty="0"/>
              <a:t>Soon discovered that increased freedom=challenges social order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Baltic Nations defies Gorbachev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by the Soviets since 1940</a:t>
            </a:r>
          </a:p>
          <a:p>
            <a:r>
              <a:rPr lang="en-US" dirty="0"/>
              <a:t>March 1990</a:t>
            </a:r>
          </a:p>
          <a:p>
            <a:pPr lvl="1"/>
            <a:r>
              <a:rPr lang="en-US" dirty="0"/>
              <a:t>Lithuania declares its independence </a:t>
            </a:r>
          </a:p>
          <a:p>
            <a:pPr lvl="1"/>
            <a:r>
              <a:rPr lang="en-US" dirty="0"/>
              <a:t>Gorbachev forces blockade to maintain control</a:t>
            </a:r>
          </a:p>
          <a:p>
            <a:pPr lvl="1"/>
            <a:r>
              <a:rPr lang="en-US" dirty="0"/>
              <a:t>Gorbachev goes too far and attacks citizens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57200"/>
            <a:ext cx="4191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August Coup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Hard-liners- conservatives who opposed change and reform</a:t>
            </a:r>
          </a:p>
          <a:p>
            <a:r>
              <a:rPr lang="en-US" dirty="0"/>
              <a:t>Wanted to take Gorbachev out of power as they did not like his democratic ways</a:t>
            </a:r>
          </a:p>
          <a:p>
            <a:r>
              <a:rPr lang="en-US" dirty="0"/>
              <a:t>Detained Gorbachev at his vacation home</a:t>
            </a:r>
          </a:p>
          <a:p>
            <a:r>
              <a:rPr lang="en-US" dirty="0"/>
              <a:t>However, Soviet people lost their fear of the party and were willing to defend their freedoms (Did not matter who ruled the committee)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 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August Coup? Who was involved in it and why? Explain.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Soviet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Countries began to declare their independence from the Soviet Union</a:t>
            </a:r>
          </a:p>
          <a:p>
            <a:r>
              <a:rPr lang="en-US" dirty="0"/>
              <a:t>December 1991</a:t>
            </a:r>
          </a:p>
          <a:p>
            <a:pPr lvl="1"/>
            <a:r>
              <a:rPr lang="en-US" dirty="0"/>
              <a:t>All 15 republics had declared independence </a:t>
            </a:r>
          </a:p>
          <a:p>
            <a:pPr lvl="1"/>
            <a:r>
              <a:rPr lang="en-US" dirty="0"/>
              <a:t>Soviet Union ceased to exist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Yeltsin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President of the large Russian Republic, Boris Yeltsin was the first President directly elected </a:t>
            </a:r>
          </a:p>
          <a:p>
            <a:r>
              <a:rPr lang="en-US" dirty="0"/>
              <a:t>Adopted a plan known as </a:t>
            </a:r>
            <a:r>
              <a:rPr lang="en-US" dirty="0">
                <a:solidFill>
                  <a:schemeClr val="tx2"/>
                </a:solidFill>
              </a:rPr>
              <a:t>“shock therapy”- an abrupt shift to free-market economics</a:t>
            </a:r>
          </a:p>
          <a:p>
            <a:pPr lvl="1"/>
            <a:r>
              <a:rPr lang="en-US" dirty="0"/>
              <a:t>Eliminated </a:t>
            </a:r>
            <a:r>
              <a:rPr lang="en-US" dirty="0" err="1"/>
              <a:t>gov</a:t>
            </a:r>
            <a:r>
              <a:rPr lang="en-US" dirty="0"/>
              <a:t>. involvement to the economy</a:t>
            </a:r>
          </a:p>
          <a:p>
            <a:pPr lvl="1"/>
            <a:r>
              <a:rPr lang="en-US" dirty="0"/>
              <a:t>Removed price controls</a:t>
            </a:r>
          </a:p>
          <a:p>
            <a:pPr lvl="1"/>
            <a:r>
              <a:rPr lang="en-US" dirty="0"/>
              <a:t>Economic problems caused more of a shock and eventually put </a:t>
            </a:r>
            <a:r>
              <a:rPr lang="en-US" dirty="0" err="1">
                <a:solidFill>
                  <a:schemeClr val="accent1"/>
                </a:solidFill>
              </a:rPr>
              <a:t>Vladamir</a:t>
            </a:r>
            <a:r>
              <a:rPr lang="en-US" dirty="0">
                <a:solidFill>
                  <a:schemeClr val="accent1"/>
                </a:solidFill>
              </a:rPr>
              <a:t> Putin </a:t>
            </a:r>
            <a:r>
              <a:rPr lang="en-US" dirty="0"/>
              <a:t>(current President of Russia) into power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305</Words>
  <Application>Microsoft Macintosh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Collapse of the Soviet Union</vt:lpstr>
      <vt:lpstr>Objective:</vt:lpstr>
      <vt:lpstr>Setting the Stage</vt:lpstr>
      <vt:lpstr>Baltic Nations defies Gorbachev</vt:lpstr>
      <vt:lpstr>PowerPoint Presentation</vt:lpstr>
      <vt:lpstr>The August Coup</vt:lpstr>
      <vt:lpstr>Justify Think Pair Share</vt:lpstr>
      <vt:lpstr>End of the Soviet Union</vt:lpstr>
      <vt:lpstr>The Yeltsin Era</vt:lpstr>
      <vt:lpstr>Justify Think Pair Share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Collapse of the Soviet Union</dc:title>
  <dc:creator>J</dc:creator>
  <cp:lastModifiedBy>Microsoft Office User</cp:lastModifiedBy>
  <cp:revision>17</cp:revision>
  <cp:lastPrinted>2019-04-11T15:18:19Z</cp:lastPrinted>
  <dcterms:created xsi:type="dcterms:W3CDTF">2012-02-29T05:29:12Z</dcterms:created>
  <dcterms:modified xsi:type="dcterms:W3CDTF">2019-04-11T23:25:42Z</dcterms:modified>
</cp:coreProperties>
</file>