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66" r:id="rId2"/>
    <p:sldId id="25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9B5FC-835E-438E-9237-2F03AAD5A9AF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22631-04BF-4F89-A425-6CC28CC36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22631-04BF-4F89-A425-6CC28CC36F5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22631-04BF-4F89-A425-6CC28CC36F5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22631-04BF-4F89-A425-6CC28CC36F5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22631-04BF-4F89-A425-6CC28CC36F5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22631-04BF-4F89-A425-6CC28CC36F5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861034-A712-47A9-9715-300C1BC79C17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32498E-9029-44A0-8FA6-CA5DA57EC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034-A712-47A9-9715-300C1BC79C17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498E-9029-44A0-8FA6-CA5DA57EC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034-A712-47A9-9715-300C1BC79C17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498E-9029-44A0-8FA6-CA5DA57EC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034-A712-47A9-9715-300C1BC79C17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498E-9029-44A0-8FA6-CA5DA57EC3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034-A712-47A9-9715-300C1BC79C17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498E-9029-44A0-8FA6-CA5DA57EC3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034-A712-47A9-9715-300C1BC79C17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498E-9029-44A0-8FA6-CA5DA57EC3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034-A712-47A9-9715-300C1BC79C17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498E-9029-44A0-8FA6-CA5DA57EC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034-A712-47A9-9715-300C1BC79C17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498E-9029-44A0-8FA6-CA5DA57EC3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1034-A712-47A9-9715-300C1BC79C17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498E-9029-44A0-8FA6-CA5DA57EC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3861034-A712-47A9-9715-300C1BC79C17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498E-9029-44A0-8FA6-CA5DA57EC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861034-A712-47A9-9715-300C1BC79C17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132498E-9029-44A0-8FA6-CA5DA57EC3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43861034-A712-47A9-9715-300C1BC79C17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132498E-9029-44A0-8FA6-CA5DA57EC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with your partner and reflect on what you know about China from last semester.</a:t>
            </a:r>
          </a:p>
          <a:p>
            <a:endParaRPr lang="en-US" dirty="0"/>
          </a:p>
          <a:p>
            <a:r>
              <a:rPr lang="en-US" dirty="0" smtClean="0"/>
              <a:t>What are some things that stand out about China? Describe their status in the world. What were their strengths/weaknesses? Elaborate.</a:t>
            </a:r>
          </a:p>
          <a:p>
            <a:endParaRPr lang="en-US" dirty="0"/>
          </a:p>
          <a:p>
            <a:r>
              <a:rPr lang="en-US" dirty="0" smtClean="0"/>
              <a:t>1 paragraph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QW #10 -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8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Nationalist party vs. Communist party</a:t>
            </a:r>
          </a:p>
          <a:p>
            <a:r>
              <a:rPr lang="en-US" dirty="0" smtClean="0"/>
              <a:t>The Long March</a:t>
            </a:r>
          </a:p>
          <a:p>
            <a:pPr lvl="1"/>
            <a:r>
              <a:rPr lang="en-US" dirty="0" smtClean="0"/>
              <a:t>War between Jiang and Mao</a:t>
            </a:r>
          </a:p>
          <a:p>
            <a:pPr lvl="1"/>
            <a:r>
              <a:rPr lang="en-US" dirty="0" smtClean="0"/>
              <a:t>Advantage goes to Jiang (support from U.S. and Britain)</a:t>
            </a:r>
          </a:p>
          <a:p>
            <a:pPr lvl="1"/>
            <a:r>
              <a:rPr lang="en-US" dirty="0" smtClean="0"/>
              <a:t>Civil War gets put off due to Japanese Invasion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Pg. 450 - 452</a:t>
            </a:r>
          </a:p>
          <a:p>
            <a:pPr lvl="1"/>
            <a:r>
              <a:rPr lang="en-US" dirty="0" smtClean="0"/>
              <a:t>Think about… What is the Long March? What happened? Who won?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War in China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Mao and Jiang are forced to ally to fight off the Japanese</a:t>
            </a:r>
          </a:p>
          <a:p>
            <a:r>
              <a:rPr lang="en-US" dirty="0" smtClean="0"/>
              <a:t>Civil War will have to wait…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invades China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made the Communist Party appealing in comparison to the Nationalist Party? How did Mao convince so many peasants to join him? Explain.</a:t>
            </a:r>
          </a:p>
          <a:p>
            <a:endParaRPr lang="en-US" dirty="0" smtClean="0"/>
          </a:p>
          <a:p>
            <a:r>
              <a:rPr lang="en-US" dirty="0" smtClean="0"/>
              <a:t>Pg. 402-403</a:t>
            </a:r>
          </a:p>
          <a:p>
            <a:r>
              <a:rPr lang="en-US" dirty="0" smtClean="0"/>
              <a:t>Read “Nationalists and Communists Clash” and “Peasants align themselves with the Communists”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QW #10 (Communism in China)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829761"/>
          </a:xfrm>
        </p:spPr>
        <p:txBody>
          <a:bodyPr/>
          <a:lstStyle/>
          <a:p>
            <a:r>
              <a:rPr lang="en-US" dirty="0" smtClean="0"/>
              <a:t>Civil War in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explore and summarize the post WW1 effects of China and India through their </a:t>
            </a:r>
            <a:r>
              <a:rPr lang="en-US" u="sng" dirty="0">
                <a:solidFill>
                  <a:srgbClr val="FF0000"/>
                </a:solidFill>
              </a:rPr>
              <a:t>Cornell notes</a:t>
            </a:r>
            <a:r>
              <a:rPr lang="en-US" dirty="0"/>
              <a:t>, </a:t>
            </a:r>
            <a:r>
              <a:rPr lang="en-US" u="sng" dirty="0">
                <a:solidFill>
                  <a:srgbClr val="FF0000"/>
                </a:solidFill>
              </a:rPr>
              <a:t>QWs</a:t>
            </a:r>
            <a:r>
              <a:rPr lang="en-US" dirty="0"/>
              <a:t>, and </a:t>
            </a:r>
            <a:r>
              <a:rPr lang="en-US" u="sng" dirty="0">
                <a:solidFill>
                  <a:srgbClr val="FF0000"/>
                </a:solidFill>
              </a:rPr>
              <a:t>exit slip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5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China had faced years of humiliation at the hands of outsiders</a:t>
            </a:r>
          </a:p>
          <a:p>
            <a:r>
              <a:rPr lang="en-US" dirty="0" smtClean="0"/>
              <a:t>Many Chinese believed that modernization and nationalism was key for survival</a:t>
            </a:r>
          </a:p>
          <a:p>
            <a:r>
              <a:rPr lang="en-US" dirty="0" smtClean="0"/>
              <a:t>Wanted to modernize</a:t>
            </a:r>
          </a:p>
          <a:p>
            <a:pPr lvl="1"/>
            <a:r>
              <a:rPr lang="en-US" dirty="0" smtClean="0"/>
              <a:t>Build army/navy</a:t>
            </a:r>
          </a:p>
          <a:p>
            <a:r>
              <a:rPr lang="en-US" dirty="0" smtClean="0"/>
              <a:t>Others feared change and believe in the traditional ways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Kuomintang or Nationalist Party</a:t>
            </a:r>
          </a:p>
          <a:p>
            <a:pPr lvl="1"/>
            <a:r>
              <a:rPr lang="en-US" dirty="0" smtClean="0"/>
              <a:t>Group led by Sun </a:t>
            </a:r>
            <a:r>
              <a:rPr lang="en-US" dirty="0" err="1" smtClean="0"/>
              <a:t>Yixian</a:t>
            </a:r>
            <a:r>
              <a:rPr lang="en-US" dirty="0" smtClean="0"/>
              <a:t> that favored democratic ideas</a:t>
            </a:r>
          </a:p>
          <a:p>
            <a:pPr lvl="1"/>
            <a:r>
              <a:rPr lang="en-US" dirty="0" smtClean="0"/>
              <a:t>Sun spent many years in the U.S. and wanted to change China</a:t>
            </a:r>
          </a:p>
          <a:p>
            <a:r>
              <a:rPr lang="en-US" dirty="0" smtClean="0"/>
              <a:t>Qing dynasty</a:t>
            </a:r>
          </a:p>
          <a:p>
            <a:pPr lvl="1"/>
            <a:r>
              <a:rPr lang="en-US" dirty="0" smtClean="0"/>
              <a:t>Ruled China since 1644</a:t>
            </a:r>
          </a:p>
          <a:p>
            <a:pPr lvl="1"/>
            <a:r>
              <a:rPr lang="en-US" dirty="0" smtClean="0"/>
              <a:t>Believed in the traditional ways and wanted to keep China secluded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Kuomintang vs. Qing Dynasty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1912</a:t>
            </a:r>
          </a:p>
          <a:p>
            <a:pPr lvl="1"/>
            <a:r>
              <a:rPr lang="en-US" dirty="0" smtClean="0"/>
              <a:t>Sun becomes president of the new Republic of China</a:t>
            </a:r>
          </a:p>
          <a:p>
            <a:pPr lvl="1"/>
            <a:r>
              <a:rPr lang="en-US" dirty="0" smtClean="0"/>
              <a:t>Hoped to establish a modern government</a:t>
            </a:r>
          </a:p>
          <a:p>
            <a:pPr lvl="2"/>
            <a:r>
              <a:rPr lang="en-US" dirty="0" smtClean="0"/>
              <a:t>1. Nationalism – wanted to end foreign control</a:t>
            </a:r>
          </a:p>
          <a:p>
            <a:pPr lvl="2"/>
            <a:r>
              <a:rPr lang="en-US" dirty="0" smtClean="0"/>
              <a:t>2. People’s rights – democracy</a:t>
            </a:r>
          </a:p>
          <a:p>
            <a:pPr lvl="2"/>
            <a:r>
              <a:rPr lang="en-US" dirty="0" smtClean="0"/>
              <a:t>3. People’s livelihood – economic security for all Chinese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Nationalist Party takes over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 no real power to control the people of China</a:t>
            </a:r>
          </a:p>
          <a:p>
            <a:pPr lvl="1"/>
            <a:r>
              <a:rPr lang="en-US" dirty="0" smtClean="0"/>
              <a:t>Lacked military power</a:t>
            </a:r>
          </a:p>
          <a:p>
            <a:pPr lvl="1"/>
            <a:r>
              <a:rPr lang="en-US" dirty="0" smtClean="0"/>
              <a:t>No authority</a:t>
            </a:r>
          </a:p>
          <a:p>
            <a:r>
              <a:rPr lang="en-US" dirty="0" smtClean="0"/>
              <a:t>Warlord armies controlled China</a:t>
            </a:r>
          </a:p>
          <a:p>
            <a:pPr lvl="1"/>
            <a:r>
              <a:rPr lang="en-US" dirty="0" smtClean="0"/>
              <a:t>Ruled territories as large as their armies could conquer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Sun </a:t>
            </a:r>
            <a:r>
              <a:rPr lang="en-US" dirty="0" err="1" smtClean="0"/>
              <a:t>Yixian</a:t>
            </a:r>
            <a:r>
              <a:rPr lang="en-US" dirty="0" smtClean="0"/>
              <a:t> Fails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1925</a:t>
            </a:r>
          </a:p>
          <a:p>
            <a:pPr lvl="1"/>
            <a:r>
              <a:rPr lang="en-US" dirty="0" smtClean="0"/>
              <a:t>Jiang took over Sun </a:t>
            </a:r>
            <a:r>
              <a:rPr lang="en-US" dirty="0" err="1" smtClean="0"/>
              <a:t>Yixian’s</a:t>
            </a:r>
            <a:r>
              <a:rPr lang="en-US" dirty="0" smtClean="0"/>
              <a:t> Kuomintang group</a:t>
            </a:r>
          </a:p>
          <a:p>
            <a:r>
              <a:rPr lang="en-US" dirty="0" smtClean="0"/>
              <a:t>1928</a:t>
            </a:r>
          </a:p>
          <a:p>
            <a:pPr lvl="1"/>
            <a:r>
              <a:rPr lang="en-US" dirty="0" smtClean="0"/>
              <a:t>The U.S. and Great Britain recognized Jiang as the President of the Nationalist Republic of China</a:t>
            </a:r>
          </a:p>
          <a:p>
            <a:pPr lvl="1"/>
            <a:r>
              <a:rPr lang="en-US" dirty="0" smtClean="0"/>
              <a:t>Promised democracy and political rights to all Chinese</a:t>
            </a:r>
          </a:p>
          <a:p>
            <a:pPr lvl="1"/>
            <a:r>
              <a:rPr lang="en-US" dirty="0" smtClean="0"/>
              <a:t>Government became less democratic and more corrupt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Jiang </a:t>
            </a:r>
            <a:r>
              <a:rPr lang="en-US" dirty="0" err="1" smtClean="0"/>
              <a:t>Jieshi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 = Mao Zedong</a:t>
            </a:r>
          </a:p>
          <a:p>
            <a:pPr lvl="1"/>
            <a:r>
              <a:rPr lang="en-US" dirty="0" smtClean="0"/>
              <a:t>Promised to support peasants and small farmers</a:t>
            </a:r>
          </a:p>
          <a:p>
            <a:pPr lvl="1"/>
            <a:r>
              <a:rPr lang="en-US" dirty="0" smtClean="0"/>
              <a:t>Gave land to peasants to gain their support</a:t>
            </a:r>
          </a:p>
          <a:p>
            <a:pPr lvl="1"/>
            <a:r>
              <a:rPr lang="en-US" dirty="0" smtClean="0"/>
              <a:t>People began to dislike Jiang as he did nothing to improve the lives of the people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Chinese Communist Party on the Rise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971</TotalTime>
  <Words>463</Words>
  <Application>Microsoft Office PowerPoint</Application>
  <PresentationFormat>On-screen Show (4:3)</PresentationFormat>
  <Paragraphs>69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QW #10 - China</vt:lpstr>
      <vt:lpstr>Civil War in China</vt:lpstr>
      <vt:lpstr>Objective:</vt:lpstr>
      <vt:lpstr>Setting the Stage</vt:lpstr>
      <vt:lpstr>Kuomintang vs. Qing Dynasty</vt:lpstr>
      <vt:lpstr>Nationalist Party takes over</vt:lpstr>
      <vt:lpstr>Sun Yixian Fails</vt:lpstr>
      <vt:lpstr>Jiang Jieshi</vt:lpstr>
      <vt:lpstr>Chinese Communist Party on the Rise</vt:lpstr>
      <vt:lpstr>Civil War in China</vt:lpstr>
      <vt:lpstr>Japan invades China</vt:lpstr>
      <vt:lpstr>QW #10 (Communism in China)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J</cp:lastModifiedBy>
  <cp:revision>34</cp:revision>
  <dcterms:created xsi:type="dcterms:W3CDTF">2011-02-10T18:22:42Z</dcterms:created>
  <dcterms:modified xsi:type="dcterms:W3CDTF">2019-01-13T19:40:09Z</dcterms:modified>
</cp:coreProperties>
</file>